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56" r:id="rId2"/>
    <p:sldId id="1099" r:id="rId3"/>
    <p:sldId id="316" r:id="rId4"/>
    <p:sldId id="317" r:id="rId5"/>
    <p:sldId id="318" r:id="rId6"/>
    <p:sldId id="1117" r:id="rId7"/>
    <p:sldId id="308" r:id="rId8"/>
    <p:sldId id="309" r:id="rId9"/>
    <p:sldId id="310" r:id="rId10"/>
    <p:sldId id="311" r:id="rId11"/>
    <p:sldId id="312" r:id="rId12"/>
    <p:sldId id="314" r:id="rId13"/>
    <p:sldId id="277" r:id="rId14"/>
    <p:sldId id="315" r:id="rId15"/>
    <p:sldId id="1120" r:id="rId16"/>
    <p:sldId id="1121" r:id="rId17"/>
    <p:sldId id="299" r:id="rId18"/>
    <p:sldId id="1122" r:id="rId19"/>
    <p:sldId id="1123" r:id="rId20"/>
    <p:sldId id="268" r:id="rId21"/>
    <p:sldId id="283" r:id="rId22"/>
    <p:sldId id="1133" r:id="rId23"/>
    <p:sldId id="1124" r:id="rId24"/>
    <p:sldId id="1125" r:id="rId25"/>
    <p:sldId id="1127" r:id="rId26"/>
    <p:sldId id="1126" r:id="rId27"/>
    <p:sldId id="1130" r:id="rId28"/>
    <p:sldId id="1129" r:id="rId29"/>
    <p:sldId id="1131" r:id="rId30"/>
    <p:sldId id="1128" r:id="rId31"/>
    <p:sldId id="1132" r:id="rId32"/>
    <p:sldId id="1118" r:id="rId33"/>
    <p:sldId id="293" r:id="rId34"/>
    <p:sldId id="1141" r:id="rId35"/>
    <p:sldId id="294" r:id="rId36"/>
    <p:sldId id="1134" r:id="rId37"/>
    <p:sldId id="1135" r:id="rId38"/>
    <p:sldId id="1136" r:id="rId39"/>
    <p:sldId id="1143" r:id="rId40"/>
    <p:sldId id="1142" r:id="rId41"/>
    <p:sldId id="272" r:id="rId42"/>
    <p:sldId id="296" r:id="rId43"/>
    <p:sldId id="276" r:id="rId44"/>
    <p:sldId id="1116" r:id="rId4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猛 王" initials="猛" lastIdx="1" clrIdx="0">
    <p:extLst>
      <p:ext uri="{19B8F6BF-5375-455C-9EA6-DF929625EA0E}">
        <p15:presenceInfo xmlns:p15="http://schemas.microsoft.com/office/powerpoint/2012/main" userId="0d81975924bbeedc" providerId="Windows Live"/>
      </p:ext>
    </p:extLst>
  </p:cmAuthor>
  <p:cmAuthor id="2" name="Zhang Xiaoyue" initials="ZX" lastIdx="2" clrIdx="1">
    <p:extLst>
      <p:ext uri="{19B8F6BF-5375-455C-9EA6-DF929625EA0E}">
        <p15:presenceInfo xmlns:p15="http://schemas.microsoft.com/office/powerpoint/2012/main" userId="ab1c86b30b2b085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433F8"/>
    <a:srgbClr val="E9EDF4"/>
    <a:srgbClr val="FFFF99"/>
    <a:srgbClr val="408049"/>
    <a:srgbClr val="2E923C"/>
    <a:srgbClr val="66CCFF"/>
    <a:srgbClr val="FB15D5"/>
    <a:srgbClr val="E927DB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0" autoAdjust="0"/>
    <p:restoredTop sz="94227" autoAdjust="0"/>
  </p:normalViewPr>
  <p:slideViewPr>
    <p:cSldViewPr>
      <p:cViewPr varScale="1">
        <p:scale>
          <a:sx n="110" d="100"/>
          <a:sy n="110" d="100"/>
        </p:scale>
        <p:origin x="190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74.wmf"/><Relationship Id="rId7" Type="http://schemas.openxmlformats.org/officeDocument/2006/relationships/image" Target="../media/image78.wmf"/><Relationship Id="rId12" Type="http://schemas.openxmlformats.org/officeDocument/2006/relationships/image" Target="../media/image83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wmf"/><Relationship Id="rId11" Type="http://schemas.openxmlformats.org/officeDocument/2006/relationships/image" Target="../media/image82.wmf"/><Relationship Id="rId5" Type="http://schemas.openxmlformats.org/officeDocument/2006/relationships/image" Target="../media/image76.wmf"/><Relationship Id="rId10" Type="http://schemas.openxmlformats.org/officeDocument/2006/relationships/image" Target="../media/image81.wmf"/><Relationship Id="rId4" Type="http://schemas.openxmlformats.org/officeDocument/2006/relationships/image" Target="../media/image75.wmf"/><Relationship Id="rId9" Type="http://schemas.openxmlformats.org/officeDocument/2006/relationships/image" Target="../media/image8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5" Type="http://schemas.openxmlformats.org/officeDocument/2006/relationships/image" Target="../media/image101.wmf"/><Relationship Id="rId4" Type="http://schemas.openxmlformats.org/officeDocument/2006/relationships/image" Target="../media/image100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drawings/_rels/vmlDrawing13.v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26" Type="http://schemas.openxmlformats.org/officeDocument/2006/relationships/image" Target="../media/image137.png"/><Relationship Id="rId39" Type="http://schemas.openxmlformats.org/officeDocument/2006/relationships/image" Target="../media/image150.png"/><Relationship Id="rId21" Type="http://schemas.openxmlformats.org/officeDocument/2006/relationships/image" Target="../media/image132.png"/><Relationship Id="rId34" Type="http://schemas.openxmlformats.org/officeDocument/2006/relationships/image" Target="../media/image145.png"/><Relationship Id="rId42" Type="http://schemas.openxmlformats.org/officeDocument/2006/relationships/image" Target="../media/image153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29" Type="http://schemas.openxmlformats.org/officeDocument/2006/relationships/image" Target="../media/image140.png"/><Relationship Id="rId41" Type="http://schemas.openxmlformats.org/officeDocument/2006/relationships/image" Target="../media/image152.png"/><Relationship Id="rId1" Type="http://schemas.openxmlformats.org/officeDocument/2006/relationships/image" Target="../media/image112.png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24" Type="http://schemas.openxmlformats.org/officeDocument/2006/relationships/image" Target="../media/image135.png"/><Relationship Id="rId32" Type="http://schemas.openxmlformats.org/officeDocument/2006/relationships/image" Target="../media/image143.png"/><Relationship Id="rId37" Type="http://schemas.openxmlformats.org/officeDocument/2006/relationships/image" Target="../media/image148.png"/><Relationship Id="rId40" Type="http://schemas.openxmlformats.org/officeDocument/2006/relationships/image" Target="../media/image151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23" Type="http://schemas.openxmlformats.org/officeDocument/2006/relationships/image" Target="../media/image134.png"/><Relationship Id="rId28" Type="http://schemas.openxmlformats.org/officeDocument/2006/relationships/image" Target="../media/image139.png"/><Relationship Id="rId36" Type="http://schemas.openxmlformats.org/officeDocument/2006/relationships/image" Target="../media/image147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31" Type="http://schemas.openxmlformats.org/officeDocument/2006/relationships/image" Target="../media/image142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1.png"/><Relationship Id="rId35" Type="http://schemas.openxmlformats.org/officeDocument/2006/relationships/image" Target="../media/image146.png"/><Relationship Id="rId43" Type="http://schemas.openxmlformats.org/officeDocument/2006/relationships/image" Target="../media/image154.png"/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36.png"/><Relationship Id="rId33" Type="http://schemas.openxmlformats.org/officeDocument/2006/relationships/image" Target="../media/image144.png"/><Relationship Id="rId38" Type="http://schemas.openxmlformats.org/officeDocument/2006/relationships/image" Target="../media/image149.png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3" Type="http://schemas.openxmlformats.org/officeDocument/2006/relationships/image" Target="../media/image157.wmf"/><Relationship Id="rId7" Type="http://schemas.openxmlformats.org/officeDocument/2006/relationships/image" Target="../media/image161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Relationship Id="rId6" Type="http://schemas.openxmlformats.org/officeDocument/2006/relationships/image" Target="../media/image160.wmf"/><Relationship Id="rId5" Type="http://schemas.openxmlformats.org/officeDocument/2006/relationships/image" Target="../media/image159.wmf"/><Relationship Id="rId4" Type="http://schemas.openxmlformats.org/officeDocument/2006/relationships/image" Target="../media/image15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wmf"/><Relationship Id="rId2" Type="http://schemas.openxmlformats.org/officeDocument/2006/relationships/image" Target="../media/image164.wmf"/><Relationship Id="rId1" Type="http://schemas.openxmlformats.org/officeDocument/2006/relationships/image" Target="../media/image163.wmf"/><Relationship Id="rId6" Type="http://schemas.openxmlformats.org/officeDocument/2006/relationships/image" Target="../media/image168.wmf"/><Relationship Id="rId5" Type="http://schemas.openxmlformats.org/officeDocument/2006/relationships/image" Target="../media/image167.wmf"/><Relationship Id="rId4" Type="http://schemas.openxmlformats.org/officeDocument/2006/relationships/image" Target="../media/image166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wmf"/><Relationship Id="rId1" Type="http://schemas.openxmlformats.org/officeDocument/2006/relationships/image" Target="../media/image16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7" Type="http://schemas.openxmlformats.org/officeDocument/2006/relationships/image" Target="../media/image178.wmf"/><Relationship Id="rId2" Type="http://schemas.openxmlformats.org/officeDocument/2006/relationships/image" Target="../media/image173.wmf"/><Relationship Id="rId1" Type="http://schemas.openxmlformats.org/officeDocument/2006/relationships/image" Target="../media/image168.wmf"/><Relationship Id="rId6" Type="http://schemas.openxmlformats.org/officeDocument/2006/relationships/image" Target="../media/image177.wmf"/><Relationship Id="rId5" Type="http://schemas.openxmlformats.org/officeDocument/2006/relationships/image" Target="../media/image176.wmf"/><Relationship Id="rId4" Type="http://schemas.openxmlformats.org/officeDocument/2006/relationships/image" Target="../media/image175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3" Type="http://schemas.openxmlformats.org/officeDocument/2006/relationships/image" Target="../media/image179.wmf"/><Relationship Id="rId7" Type="http://schemas.openxmlformats.org/officeDocument/2006/relationships/image" Target="../media/image183.wmf"/><Relationship Id="rId2" Type="http://schemas.openxmlformats.org/officeDocument/2006/relationships/image" Target="../media/image174.wmf"/><Relationship Id="rId1" Type="http://schemas.openxmlformats.org/officeDocument/2006/relationships/image" Target="../media/image173.wmf"/><Relationship Id="rId6" Type="http://schemas.openxmlformats.org/officeDocument/2006/relationships/image" Target="../media/image182.wmf"/><Relationship Id="rId5" Type="http://schemas.openxmlformats.org/officeDocument/2006/relationships/image" Target="../media/image181.wmf"/><Relationship Id="rId4" Type="http://schemas.openxmlformats.org/officeDocument/2006/relationships/image" Target="../media/image180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wmf"/><Relationship Id="rId2" Type="http://schemas.openxmlformats.org/officeDocument/2006/relationships/image" Target="../media/image186.wmf"/><Relationship Id="rId1" Type="http://schemas.openxmlformats.org/officeDocument/2006/relationships/image" Target="../media/image185.wmf"/><Relationship Id="rId4" Type="http://schemas.openxmlformats.org/officeDocument/2006/relationships/image" Target="../media/image18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wmf"/><Relationship Id="rId1" Type="http://schemas.openxmlformats.org/officeDocument/2006/relationships/image" Target="../media/image198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wmf"/><Relationship Id="rId1" Type="http://schemas.openxmlformats.org/officeDocument/2006/relationships/image" Target="../media/image202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7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2" Type="http://schemas.openxmlformats.org/officeDocument/2006/relationships/image" Target="../media/image206.png"/><Relationship Id="rId16" Type="http://schemas.openxmlformats.org/officeDocument/2006/relationships/image" Target="../media/image220.png"/><Relationship Id="rId1" Type="http://schemas.openxmlformats.org/officeDocument/2006/relationships/image" Target="../media/image205.png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5" Type="http://schemas.openxmlformats.org/officeDocument/2006/relationships/image" Target="../media/image209.png"/><Relationship Id="rId15" Type="http://schemas.openxmlformats.org/officeDocument/2006/relationships/image" Target="../media/image219.png"/><Relationship Id="rId10" Type="http://schemas.openxmlformats.org/officeDocument/2006/relationships/image" Target="../media/image214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2" Type="http://schemas.openxmlformats.org/officeDocument/2006/relationships/image" Target="../media/image223.png"/><Relationship Id="rId1" Type="http://schemas.openxmlformats.org/officeDocument/2006/relationships/image" Target="../media/image222.png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wmf"/><Relationship Id="rId13" Type="http://schemas.openxmlformats.org/officeDocument/2006/relationships/image" Target="../media/image249.wmf"/><Relationship Id="rId3" Type="http://schemas.openxmlformats.org/officeDocument/2006/relationships/image" Target="../media/image239.wmf"/><Relationship Id="rId7" Type="http://schemas.openxmlformats.org/officeDocument/2006/relationships/image" Target="../media/image243.wmf"/><Relationship Id="rId12" Type="http://schemas.openxmlformats.org/officeDocument/2006/relationships/image" Target="../media/image248.wmf"/><Relationship Id="rId2" Type="http://schemas.openxmlformats.org/officeDocument/2006/relationships/image" Target="../media/image238.wmf"/><Relationship Id="rId1" Type="http://schemas.openxmlformats.org/officeDocument/2006/relationships/image" Target="../media/image237.wmf"/><Relationship Id="rId6" Type="http://schemas.openxmlformats.org/officeDocument/2006/relationships/image" Target="../media/image242.wmf"/><Relationship Id="rId11" Type="http://schemas.openxmlformats.org/officeDocument/2006/relationships/image" Target="../media/image247.wmf"/><Relationship Id="rId5" Type="http://schemas.openxmlformats.org/officeDocument/2006/relationships/image" Target="../media/image241.wmf"/><Relationship Id="rId15" Type="http://schemas.openxmlformats.org/officeDocument/2006/relationships/image" Target="../media/image251.wmf"/><Relationship Id="rId10" Type="http://schemas.openxmlformats.org/officeDocument/2006/relationships/image" Target="../media/image246.wmf"/><Relationship Id="rId4" Type="http://schemas.openxmlformats.org/officeDocument/2006/relationships/image" Target="../media/image240.wmf"/><Relationship Id="rId9" Type="http://schemas.openxmlformats.org/officeDocument/2006/relationships/image" Target="../media/image245.wmf"/><Relationship Id="rId14" Type="http://schemas.openxmlformats.org/officeDocument/2006/relationships/image" Target="../media/image250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image" Target="../media/image252.png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wmf"/><Relationship Id="rId3" Type="http://schemas.openxmlformats.org/officeDocument/2006/relationships/image" Target="../media/image259.wmf"/><Relationship Id="rId7" Type="http://schemas.openxmlformats.org/officeDocument/2006/relationships/image" Target="../media/image263.wmf"/><Relationship Id="rId12" Type="http://schemas.openxmlformats.org/officeDocument/2006/relationships/image" Target="../media/image268.wmf"/><Relationship Id="rId2" Type="http://schemas.openxmlformats.org/officeDocument/2006/relationships/image" Target="../media/image258.wmf"/><Relationship Id="rId1" Type="http://schemas.openxmlformats.org/officeDocument/2006/relationships/image" Target="../media/image257.wmf"/><Relationship Id="rId6" Type="http://schemas.openxmlformats.org/officeDocument/2006/relationships/image" Target="../media/image262.wmf"/><Relationship Id="rId11" Type="http://schemas.openxmlformats.org/officeDocument/2006/relationships/image" Target="../media/image267.wmf"/><Relationship Id="rId5" Type="http://schemas.openxmlformats.org/officeDocument/2006/relationships/image" Target="../media/image261.wmf"/><Relationship Id="rId10" Type="http://schemas.openxmlformats.org/officeDocument/2006/relationships/image" Target="../media/image266.wmf"/><Relationship Id="rId4" Type="http://schemas.openxmlformats.org/officeDocument/2006/relationships/image" Target="../media/image260.wmf"/><Relationship Id="rId9" Type="http://schemas.openxmlformats.org/officeDocument/2006/relationships/image" Target="../media/image265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wmf"/><Relationship Id="rId3" Type="http://schemas.openxmlformats.org/officeDocument/2006/relationships/image" Target="../media/image273.wmf"/><Relationship Id="rId7" Type="http://schemas.openxmlformats.org/officeDocument/2006/relationships/image" Target="../media/image277.wmf"/><Relationship Id="rId2" Type="http://schemas.openxmlformats.org/officeDocument/2006/relationships/image" Target="../media/image272.wmf"/><Relationship Id="rId1" Type="http://schemas.openxmlformats.org/officeDocument/2006/relationships/image" Target="../media/image271.wmf"/><Relationship Id="rId6" Type="http://schemas.openxmlformats.org/officeDocument/2006/relationships/image" Target="../media/image276.wmf"/><Relationship Id="rId5" Type="http://schemas.openxmlformats.org/officeDocument/2006/relationships/image" Target="../media/image275.wmf"/><Relationship Id="rId4" Type="http://schemas.openxmlformats.org/officeDocument/2006/relationships/image" Target="../media/image274.wmf"/><Relationship Id="rId9" Type="http://schemas.openxmlformats.org/officeDocument/2006/relationships/image" Target="../media/image27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30.vml.rels><?xml version="1.0" encoding="UTF-8" standalone="yes"?>
<Relationships xmlns="http://schemas.openxmlformats.org/package/2006/relationships"><Relationship Id="rId13" Type="http://schemas.openxmlformats.org/officeDocument/2006/relationships/image" Target="../media/image294.png"/><Relationship Id="rId18" Type="http://schemas.openxmlformats.org/officeDocument/2006/relationships/image" Target="../media/image299.png"/><Relationship Id="rId26" Type="http://schemas.openxmlformats.org/officeDocument/2006/relationships/image" Target="../media/image307.png"/><Relationship Id="rId39" Type="http://schemas.openxmlformats.org/officeDocument/2006/relationships/image" Target="../media/image320.png"/><Relationship Id="rId21" Type="http://schemas.openxmlformats.org/officeDocument/2006/relationships/image" Target="../media/image302.png"/><Relationship Id="rId34" Type="http://schemas.openxmlformats.org/officeDocument/2006/relationships/image" Target="../media/image315.png"/><Relationship Id="rId42" Type="http://schemas.openxmlformats.org/officeDocument/2006/relationships/image" Target="../media/image323.png"/><Relationship Id="rId47" Type="http://schemas.openxmlformats.org/officeDocument/2006/relationships/image" Target="../media/image328.png"/><Relationship Id="rId50" Type="http://schemas.openxmlformats.org/officeDocument/2006/relationships/image" Target="../media/image331.png"/><Relationship Id="rId55" Type="http://schemas.openxmlformats.org/officeDocument/2006/relationships/image" Target="../media/image336.png"/><Relationship Id="rId7" Type="http://schemas.openxmlformats.org/officeDocument/2006/relationships/image" Target="../media/image288.png"/><Relationship Id="rId2" Type="http://schemas.openxmlformats.org/officeDocument/2006/relationships/image" Target="../media/image283.png"/><Relationship Id="rId16" Type="http://schemas.openxmlformats.org/officeDocument/2006/relationships/image" Target="../media/image297.png"/><Relationship Id="rId29" Type="http://schemas.openxmlformats.org/officeDocument/2006/relationships/image" Target="../media/image310.png"/><Relationship Id="rId11" Type="http://schemas.openxmlformats.org/officeDocument/2006/relationships/image" Target="../media/image292.png"/><Relationship Id="rId24" Type="http://schemas.openxmlformats.org/officeDocument/2006/relationships/image" Target="../media/image305.png"/><Relationship Id="rId32" Type="http://schemas.openxmlformats.org/officeDocument/2006/relationships/image" Target="../media/image313.png"/><Relationship Id="rId37" Type="http://schemas.openxmlformats.org/officeDocument/2006/relationships/image" Target="../media/image318.png"/><Relationship Id="rId40" Type="http://schemas.openxmlformats.org/officeDocument/2006/relationships/image" Target="../media/image321.png"/><Relationship Id="rId45" Type="http://schemas.openxmlformats.org/officeDocument/2006/relationships/image" Target="../media/image326.png"/><Relationship Id="rId53" Type="http://schemas.openxmlformats.org/officeDocument/2006/relationships/image" Target="../media/image334.png"/><Relationship Id="rId5" Type="http://schemas.openxmlformats.org/officeDocument/2006/relationships/image" Target="../media/image286.png"/><Relationship Id="rId10" Type="http://schemas.openxmlformats.org/officeDocument/2006/relationships/image" Target="../media/image291.png"/><Relationship Id="rId19" Type="http://schemas.openxmlformats.org/officeDocument/2006/relationships/image" Target="../media/image300.png"/><Relationship Id="rId31" Type="http://schemas.openxmlformats.org/officeDocument/2006/relationships/image" Target="../media/image312.png"/><Relationship Id="rId44" Type="http://schemas.openxmlformats.org/officeDocument/2006/relationships/image" Target="../media/image325.png"/><Relationship Id="rId52" Type="http://schemas.openxmlformats.org/officeDocument/2006/relationships/image" Target="../media/image333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Relationship Id="rId14" Type="http://schemas.openxmlformats.org/officeDocument/2006/relationships/image" Target="../media/image295.png"/><Relationship Id="rId22" Type="http://schemas.openxmlformats.org/officeDocument/2006/relationships/image" Target="../media/image303.png"/><Relationship Id="rId27" Type="http://schemas.openxmlformats.org/officeDocument/2006/relationships/image" Target="../media/image308.png"/><Relationship Id="rId30" Type="http://schemas.openxmlformats.org/officeDocument/2006/relationships/image" Target="../media/image311.png"/><Relationship Id="rId35" Type="http://schemas.openxmlformats.org/officeDocument/2006/relationships/image" Target="../media/image316.png"/><Relationship Id="rId43" Type="http://schemas.openxmlformats.org/officeDocument/2006/relationships/image" Target="../media/image324.png"/><Relationship Id="rId48" Type="http://schemas.openxmlformats.org/officeDocument/2006/relationships/image" Target="../media/image329.png"/><Relationship Id="rId56" Type="http://schemas.openxmlformats.org/officeDocument/2006/relationships/image" Target="../media/image337.png"/><Relationship Id="rId8" Type="http://schemas.openxmlformats.org/officeDocument/2006/relationships/image" Target="../media/image289.png"/><Relationship Id="rId51" Type="http://schemas.openxmlformats.org/officeDocument/2006/relationships/image" Target="../media/image332.png"/><Relationship Id="rId3" Type="http://schemas.openxmlformats.org/officeDocument/2006/relationships/image" Target="../media/image284.png"/><Relationship Id="rId12" Type="http://schemas.openxmlformats.org/officeDocument/2006/relationships/image" Target="../media/image293.png"/><Relationship Id="rId17" Type="http://schemas.openxmlformats.org/officeDocument/2006/relationships/image" Target="../media/image298.png"/><Relationship Id="rId25" Type="http://schemas.openxmlformats.org/officeDocument/2006/relationships/image" Target="../media/image306.png"/><Relationship Id="rId33" Type="http://schemas.openxmlformats.org/officeDocument/2006/relationships/image" Target="../media/image314.png"/><Relationship Id="rId38" Type="http://schemas.openxmlformats.org/officeDocument/2006/relationships/image" Target="../media/image319.png"/><Relationship Id="rId46" Type="http://schemas.openxmlformats.org/officeDocument/2006/relationships/image" Target="../media/image327.png"/><Relationship Id="rId20" Type="http://schemas.openxmlformats.org/officeDocument/2006/relationships/image" Target="../media/image301.png"/><Relationship Id="rId41" Type="http://schemas.openxmlformats.org/officeDocument/2006/relationships/image" Target="../media/image322.png"/><Relationship Id="rId54" Type="http://schemas.openxmlformats.org/officeDocument/2006/relationships/image" Target="../media/image335.png"/><Relationship Id="rId1" Type="http://schemas.openxmlformats.org/officeDocument/2006/relationships/image" Target="../media/image282.png"/><Relationship Id="rId6" Type="http://schemas.openxmlformats.org/officeDocument/2006/relationships/image" Target="../media/image287.png"/><Relationship Id="rId15" Type="http://schemas.openxmlformats.org/officeDocument/2006/relationships/image" Target="../media/image296.png"/><Relationship Id="rId23" Type="http://schemas.openxmlformats.org/officeDocument/2006/relationships/image" Target="../media/image304.png"/><Relationship Id="rId28" Type="http://schemas.openxmlformats.org/officeDocument/2006/relationships/image" Target="../media/image309.png"/><Relationship Id="rId36" Type="http://schemas.openxmlformats.org/officeDocument/2006/relationships/image" Target="../media/image317.png"/><Relationship Id="rId49" Type="http://schemas.openxmlformats.org/officeDocument/2006/relationships/image" Target="../media/image330.png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350.png"/><Relationship Id="rId18" Type="http://schemas.openxmlformats.org/officeDocument/2006/relationships/image" Target="../media/image355.png"/><Relationship Id="rId26" Type="http://schemas.openxmlformats.org/officeDocument/2006/relationships/image" Target="../media/image363.png"/><Relationship Id="rId3" Type="http://schemas.openxmlformats.org/officeDocument/2006/relationships/image" Target="../media/image340.png"/><Relationship Id="rId21" Type="http://schemas.openxmlformats.org/officeDocument/2006/relationships/image" Target="../media/image358.png"/><Relationship Id="rId7" Type="http://schemas.openxmlformats.org/officeDocument/2006/relationships/image" Target="../media/image344.png"/><Relationship Id="rId12" Type="http://schemas.openxmlformats.org/officeDocument/2006/relationships/image" Target="../media/image349.png"/><Relationship Id="rId17" Type="http://schemas.openxmlformats.org/officeDocument/2006/relationships/image" Target="../media/image354.png"/><Relationship Id="rId25" Type="http://schemas.openxmlformats.org/officeDocument/2006/relationships/image" Target="../media/image362.png"/><Relationship Id="rId2" Type="http://schemas.openxmlformats.org/officeDocument/2006/relationships/image" Target="../media/image339.png"/><Relationship Id="rId16" Type="http://schemas.openxmlformats.org/officeDocument/2006/relationships/image" Target="../media/image353.png"/><Relationship Id="rId20" Type="http://schemas.openxmlformats.org/officeDocument/2006/relationships/image" Target="../media/image357.png"/><Relationship Id="rId29" Type="http://schemas.openxmlformats.org/officeDocument/2006/relationships/image" Target="../media/image366.png"/><Relationship Id="rId1" Type="http://schemas.openxmlformats.org/officeDocument/2006/relationships/image" Target="../media/image338.png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24" Type="http://schemas.openxmlformats.org/officeDocument/2006/relationships/image" Target="../media/image361.png"/><Relationship Id="rId5" Type="http://schemas.openxmlformats.org/officeDocument/2006/relationships/image" Target="../media/image342.png"/><Relationship Id="rId15" Type="http://schemas.openxmlformats.org/officeDocument/2006/relationships/image" Target="../media/image352.png"/><Relationship Id="rId23" Type="http://schemas.openxmlformats.org/officeDocument/2006/relationships/image" Target="../media/image360.png"/><Relationship Id="rId28" Type="http://schemas.openxmlformats.org/officeDocument/2006/relationships/image" Target="../media/image365.png"/><Relationship Id="rId10" Type="http://schemas.openxmlformats.org/officeDocument/2006/relationships/image" Target="../media/image347.png"/><Relationship Id="rId19" Type="http://schemas.openxmlformats.org/officeDocument/2006/relationships/image" Target="../media/image356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Relationship Id="rId14" Type="http://schemas.openxmlformats.org/officeDocument/2006/relationships/image" Target="../media/image351.png"/><Relationship Id="rId22" Type="http://schemas.openxmlformats.org/officeDocument/2006/relationships/image" Target="../media/image359.png"/><Relationship Id="rId27" Type="http://schemas.openxmlformats.org/officeDocument/2006/relationships/image" Target="../media/image364.png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369.png"/><Relationship Id="rId7" Type="http://schemas.openxmlformats.org/officeDocument/2006/relationships/image" Target="../media/image373.png"/><Relationship Id="rId12" Type="http://schemas.openxmlformats.org/officeDocument/2006/relationships/image" Target="../media/image378.png"/><Relationship Id="rId2" Type="http://schemas.openxmlformats.org/officeDocument/2006/relationships/image" Target="../media/image368.png"/><Relationship Id="rId1" Type="http://schemas.openxmlformats.org/officeDocument/2006/relationships/image" Target="../media/image367.png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5" Type="http://schemas.openxmlformats.org/officeDocument/2006/relationships/image" Target="../media/image371.png"/><Relationship Id="rId10" Type="http://schemas.openxmlformats.org/officeDocument/2006/relationships/image" Target="../media/image376.png"/><Relationship Id="rId4" Type="http://schemas.openxmlformats.org/officeDocument/2006/relationships/image" Target="../media/image370.png"/><Relationship Id="rId9" Type="http://schemas.openxmlformats.org/officeDocument/2006/relationships/image" Target="../media/image375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44.wmf"/><Relationship Id="rId18" Type="http://schemas.openxmlformats.org/officeDocument/2006/relationships/image" Target="../media/image49.wmf"/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12" Type="http://schemas.openxmlformats.org/officeDocument/2006/relationships/image" Target="../media/image43.wmf"/><Relationship Id="rId17" Type="http://schemas.openxmlformats.org/officeDocument/2006/relationships/image" Target="../media/image48.wmf"/><Relationship Id="rId2" Type="http://schemas.openxmlformats.org/officeDocument/2006/relationships/image" Target="../media/image33.wmf"/><Relationship Id="rId16" Type="http://schemas.openxmlformats.org/officeDocument/2006/relationships/image" Target="../media/image47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11" Type="http://schemas.openxmlformats.org/officeDocument/2006/relationships/image" Target="../media/image42.wmf"/><Relationship Id="rId5" Type="http://schemas.openxmlformats.org/officeDocument/2006/relationships/image" Target="../media/image36.wmf"/><Relationship Id="rId15" Type="http://schemas.openxmlformats.org/officeDocument/2006/relationships/image" Target="../media/image46.wmf"/><Relationship Id="rId10" Type="http://schemas.openxmlformats.org/officeDocument/2006/relationships/image" Target="../media/image41.wmf"/><Relationship Id="rId4" Type="http://schemas.openxmlformats.org/officeDocument/2006/relationships/image" Target="../media/image35.wmf"/><Relationship Id="rId9" Type="http://schemas.openxmlformats.org/officeDocument/2006/relationships/image" Target="../media/image40.wmf"/><Relationship Id="rId14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52.wmf"/><Relationship Id="rId7" Type="http://schemas.openxmlformats.org/officeDocument/2006/relationships/image" Target="../media/image56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Relationship Id="rId9" Type="http://schemas.openxmlformats.org/officeDocument/2006/relationships/image" Target="../media/image5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634D4-6826-4280-8DB9-19D143CADB2E}" type="datetimeFigureOut">
              <a:rPr lang="zh-CN" altLang="en-US" smtClean="0"/>
              <a:pPr/>
              <a:t>2022/10/28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1C9F4-D0A3-417B-B817-AAD999A50B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0817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2D2B385D-30C0-42A3-A406-FDA826925B69}" type="datetimeFigureOut">
              <a:rPr lang="zh-CN" altLang="en-US"/>
              <a:pPr>
                <a:defRPr/>
              </a:pPr>
              <a:t>2022/10/28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C994A22-7990-4147-B722-23103CA33D1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0245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62903DF-7627-4477-BEC9-58DD6FA03911}" type="slidenum">
              <a:rPr lang="zh-CN" altLang="en-US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806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E956194-98D2-4B95-A204-707C6D6B28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767B19-78C0-4D73-9848-043DFC430CB1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CCFE914B-4A5C-4F40-BDA4-0EA7E22BFC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D83512AE-709A-47B4-83B6-1D9428C902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>
              <a:buFontTx/>
              <a:buChar char="•"/>
            </a:pPr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2EEB80-D865-401A-BABE-064DBD4896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176E04-350F-4E84-9E86-4E5355840D19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8608F188-14F0-4FCA-8BB6-8E8A95FE7C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838B336D-FEF9-4049-9744-0A8F7B4862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>
              <a:buFontTx/>
              <a:buChar char="•"/>
            </a:pPr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D8BB69B-022C-4E3B-82A8-2ADB0FA749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4801BB-11A8-49CD-B25C-F1ABB9B86F64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4331638E-0A16-49E3-857D-4EBC3D8CE1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545A82E7-1242-49C1-8CE8-E2AAAFC254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>
              <a:buFontTx/>
              <a:buChar char="•"/>
            </a:pPr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4AFC8F4-05B1-43FA-92E6-2DAA051E37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A9722E-024F-4965-8AAA-FAA314F0C90C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C8112BC8-60F0-45B6-BEE5-35C314201A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>
            <a:extLst>
              <a:ext uri="{FF2B5EF4-FFF2-40B4-BE49-F238E27FC236}">
                <a16:creationId xmlns:a16="http://schemas.microsoft.com/office/drawing/2014/main" id="{3C0F18E7-4465-466C-B2C4-822174F413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>
              <a:buFontTx/>
              <a:buChar char="•"/>
            </a:pPr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54DC8BE-BD17-435D-ABD8-C438BFDCEB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96800C-08D7-4000-BAB6-BE1540F10CB6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7BFF47C0-865E-4214-B868-FA385D8BEB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E5138877-8CCA-4783-A271-52FF097C7F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>
              <a:buFontTx/>
              <a:buChar char="•"/>
            </a:pPr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B0B6835-B42A-41F4-8936-0A7B6DEB46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5AA447-5F02-4BD3-9170-335C196EDC0A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A00A2321-E41D-4942-B62C-46212BD823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EE603CCC-3931-40CC-8942-20A1D3DE5A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>
              <a:buFontTx/>
              <a:buChar char="•"/>
            </a:pPr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000DF1A-9827-495D-8475-9F1238CC41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706B6A-02B4-4DD5-9E20-4C559C36EB26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96F9F75E-9065-426B-971B-FFDD09DB01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E14B306B-56F6-4A77-85F6-C53692CE6F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>
              <a:buFontTx/>
              <a:buChar char="•"/>
            </a:pPr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FC0F133-7EB3-4EB0-A0E6-0CB465854A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D7ED1F-481C-476F-BBF2-31F4A2069E30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9AA36196-7404-4FD1-8BA8-4C0FB2B57B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5E4B4FCD-9230-4406-A8B9-5C6E984B40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>
              <a:buFontTx/>
              <a:buChar char="•"/>
            </a:pPr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/>
              <a:t>2018</a:t>
            </a:r>
            <a:r>
              <a:rPr lang="en-US" altLang="en-US" dirty="0"/>
              <a:t>/7/22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/>
              <a:t>CSNS</a:t>
            </a:r>
            <a:r>
              <a:rPr lang="zh-CN" altLang="en-US" dirty="0"/>
              <a:t>反角白光中子实验装置用户会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E9945-95FD-4340-AC95-868156AD12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/>
              <a:t>CSNS</a:t>
            </a:r>
            <a:r>
              <a:rPr lang="zh-CN" altLang="en-US" dirty="0"/>
              <a:t>反角白光中子实验装置用户会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C598D-9B25-41F2-B008-9EA8DB91FF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/>
              <a:t>CSNS</a:t>
            </a:r>
            <a:r>
              <a:rPr lang="zh-CN" altLang="en-US" dirty="0"/>
              <a:t>反角白光中子实验装置用户会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10E28F-C52D-4A97-95D4-C0569AAA1E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15316-60F6-4EAD-9430-7B81CE92FF88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83326-6AE7-4B54-96FC-E3AAA0C4046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537867"/>
            <a:ext cx="9144000" cy="5824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63268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E1963-689D-4842-BC8D-24CF44331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36513"/>
            <a:ext cx="5797550" cy="2238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>
            <a:extLst>
              <a:ext uri="{FF2B5EF4-FFF2-40B4-BE49-F238E27FC236}">
                <a16:creationId xmlns:a16="http://schemas.microsoft.com/office/drawing/2014/main" id="{F0E272B9-5B14-4D79-89CF-9D4A25B3050A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0" y="0"/>
            <a:ext cx="9144000" cy="66897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37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/>
              <a:t>CSNS</a:t>
            </a:r>
            <a:r>
              <a:rPr lang="zh-CN" altLang="en-US" dirty="0"/>
              <a:t>反角白光中子实验装置用户会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2E5DDF-294A-47C7-9938-98EB7AF5D8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/>
              <a:t>CSNS</a:t>
            </a:r>
            <a:r>
              <a:rPr lang="zh-CN" altLang="en-US" dirty="0"/>
              <a:t>反角白光中子实验装置用户会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CCFD9-E225-4027-8A39-47BB1E8B30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/>
              <a:t>CSNS</a:t>
            </a:r>
            <a:r>
              <a:rPr lang="zh-CN" altLang="en-US" dirty="0"/>
              <a:t>反角白光中子实验装置用户会</a:t>
            </a:r>
            <a:endParaRPr lang="en-US" altLang="zh-CN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E8E55-4005-43B9-AF5B-63A4A6F5E9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/>
              <a:t>CSNS</a:t>
            </a:r>
            <a:r>
              <a:rPr lang="zh-CN" altLang="en-US" dirty="0"/>
              <a:t>反角白光中子实验装置用户会</a:t>
            </a:r>
            <a:endParaRPr lang="en-US" altLang="zh-CN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7E7009-F018-417B-A00B-621B4BA5E7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/>
              <a:t>CSNS</a:t>
            </a:r>
            <a:r>
              <a:rPr lang="zh-CN" altLang="en-US" dirty="0"/>
              <a:t>反角白光中子实验装置用户会</a:t>
            </a:r>
            <a:endParaRPr lang="en-US" altLang="zh-CN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742EE-A927-47F0-8C6F-13CEA9EFBA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/>
              <a:t>CSNS</a:t>
            </a:r>
            <a:r>
              <a:rPr lang="zh-CN" altLang="en-US" dirty="0"/>
              <a:t>反角白光中子实验装置用户会</a:t>
            </a:r>
            <a:endParaRPr lang="en-US" altLang="zh-CN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4A89ED-2AB0-4A45-9A5F-8F7C8E8494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/>
              <a:t>CSNS</a:t>
            </a:r>
            <a:r>
              <a:rPr lang="zh-CN" altLang="en-US" dirty="0"/>
              <a:t>反角白光中子实验装置用户会</a:t>
            </a:r>
            <a:endParaRPr lang="en-US" altLang="zh-CN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39D-253D-47DE-8C96-79F70A04D7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/>
              <a:t>CSNS</a:t>
            </a:r>
            <a:r>
              <a:rPr lang="zh-CN" altLang="en-US" dirty="0"/>
              <a:t>反角白光中子实验装置用户会</a:t>
            </a:r>
            <a:endParaRPr lang="en-US" altLang="zh-CN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90104-07A5-48B5-BEDE-05F658D4D2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dirty="0"/>
              <a:t>2018</a:t>
            </a:r>
            <a:r>
              <a:rPr lang="en-US" altLang="en-US" dirty="0"/>
              <a:t>/7/22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dirty="0"/>
              <a:t>CSNS</a:t>
            </a:r>
            <a:r>
              <a:rPr lang="zh-CN" altLang="en-US" dirty="0"/>
              <a:t>反角白光中子实验装置用户会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4C4A90C-E326-4071-A758-2EBBA93615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54.wmf"/><Relationship Id="rId18" Type="http://schemas.openxmlformats.org/officeDocument/2006/relationships/oleObject" Target="../embeddings/oleObject43.bin"/><Relationship Id="rId3" Type="http://schemas.openxmlformats.org/officeDocument/2006/relationships/image" Target="../media/image59.png"/><Relationship Id="rId21" Type="http://schemas.openxmlformats.org/officeDocument/2006/relationships/image" Target="../media/image58.wmf"/><Relationship Id="rId7" Type="http://schemas.openxmlformats.org/officeDocument/2006/relationships/image" Target="../media/image51.wmf"/><Relationship Id="rId12" Type="http://schemas.openxmlformats.org/officeDocument/2006/relationships/oleObject" Target="../embeddings/oleObject40.bin"/><Relationship Id="rId17" Type="http://schemas.openxmlformats.org/officeDocument/2006/relationships/image" Target="../media/image56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42.bin"/><Relationship Id="rId20" Type="http://schemas.openxmlformats.org/officeDocument/2006/relationships/oleObject" Target="../embeddings/oleObject44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53.wmf"/><Relationship Id="rId5" Type="http://schemas.openxmlformats.org/officeDocument/2006/relationships/image" Target="../media/image50.wmf"/><Relationship Id="rId15" Type="http://schemas.openxmlformats.org/officeDocument/2006/relationships/image" Target="../media/image55.wmf"/><Relationship Id="rId10" Type="http://schemas.openxmlformats.org/officeDocument/2006/relationships/oleObject" Target="../embeddings/oleObject39.bin"/><Relationship Id="rId19" Type="http://schemas.openxmlformats.org/officeDocument/2006/relationships/image" Target="../media/image57.w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52.wmf"/><Relationship Id="rId14" Type="http://schemas.openxmlformats.org/officeDocument/2006/relationships/oleObject" Target="../embeddings/oleObject41.bin"/><Relationship Id="rId22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microsoft.com/office/2007/relationships/hdphoto" Target="../media/hdphoto1.wdp"/><Relationship Id="rId5" Type="http://schemas.openxmlformats.org/officeDocument/2006/relationships/image" Target="../media/image60.png"/><Relationship Id="rId4" Type="http://schemas.openxmlformats.org/officeDocument/2006/relationships/image" Target="../media/image53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oleObject" Target="../embeddings/oleObject50.bin"/><Relationship Id="rId18" Type="http://schemas.openxmlformats.org/officeDocument/2006/relationships/image" Target="../media/image5.jpeg"/><Relationship Id="rId3" Type="http://schemas.openxmlformats.org/officeDocument/2006/relationships/image" Target="../media/image59.png"/><Relationship Id="rId7" Type="http://schemas.openxmlformats.org/officeDocument/2006/relationships/image" Target="../media/image62.wmf"/><Relationship Id="rId12" Type="http://schemas.openxmlformats.org/officeDocument/2006/relationships/image" Target="../media/image67.png"/><Relationship Id="rId17" Type="http://schemas.openxmlformats.org/officeDocument/2006/relationships/image" Target="../media/image66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51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64.wmf"/><Relationship Id="rId5" Type="http://schemas.openxmlformats.org/officeDocument/2006/relationships/image" Target="../media/image61.wmf"/><Relationship Id="rId15" Type="http://schemas.openxmlformats.org/officeDocument/2006/relationships/image" Target="../media/image68.png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63.wmf"/><Relationship Id="rId14" Type="http://schemas.openxmlformats.org/officeDocument/2006/relationships/image" Target="../media/image6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69.png"/><Relationship Id="rId4" Type="http://schemas.openxmlformats.org/officeDocument/2006/relationships/oleObject" Target="../embeddings/oleObject52.bin"/><Relationship Id="rId9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76.wmf"/><Relationship Id="rId18" Type="http://schemas.openxmlformats.org/officeDocument/2006/relationships/oleObject" Target="../embeddings/oleObject62.bin"/><Relationship Id="rId26" Type="http://schemas.openxmlformats.org/officeDocument/2006/relationships/oleObject" Target="../embeddings/oleObject66.bin"/><Relationship Id="rId3" Type="http://schemas.openxmlformats.org/officeDocument/2006/relationships/image" Target="../media/image59.png"/><Relationship Id="rId21" Type="http://schemas.openxmlformats.org/officeDocument/2006/relationships/image" Target="../media/image80.wmf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59.bin"/><Relationship Id="rId17" Type="http://schemas.openxmlformats.org/officeDocument/2006/relationships/image" Target="../media/image78.wmf"/><Relationship Id="rId25" Type="http://schemas.openxmlformats.org/officeDocument/2006/relationships/image" Target="../media/image82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61.bin"/><Relationship Id="rId20" Type="http://schemas.openxmlformats.org/officeDocument/2006/relationships/oleObject" Target="../embeddings/oleObject63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75.wmf"/><Relationship Id="rId24" Type="http://schemas.openxmlformats.org/officeDocument/2006/relationships/oleObject" Target="../embeddings/oleObject65.bin"/><Relationship Id="rId5" Type="http://schemas.openxmlformats.org/officeDocument/2006/relationships/image" Target="../media/image72.wmf"/><Relationship Id="rId15" Type="http://schemas.openxmlformats.org/officeDocument/2006/relationships/image" Target="../media/image77.wmf"/><Relationship Id="rId23" Type="http://schemas.openxmlformats.org/officeDocument/2006/relationships/image" Target="../media/image81.wmf"/><Relationship Id="rId28" Type="http://schemas.openxmlformats.org/officeDocument/2006/relationships/image" Target="../media/image5.jpeg"/><Relationship Id="rId10" Type="http://schemas.openxmlformats.org/officeDocument/2006/relationships/oleObject" Target="../embeddings/oleObject58.bin"/><Relationship Id="rId19" Type="http://schemas.openxmlformats.org/officeDocument/2006/relationships/image" Target="../media/image79.wmf"/><Relationship Id="rId4" Type="http://schemas.openxmlformats.org/officeDocument/2006/relationships/oleObject" Target="../embeddings/oleObject55.bin"/><Relationship Id="rId9" Type="http://schemas.openxmlformats.org/officeDocument/2006/relationships/image" Target="../media/image74.wmf"/><Relationship Id="rId14" Type="http://schemas.openxmlformats.org/officeDocument/2006/relationships/oleObject" Target="../embeddings/oleObject60.bin"/><Relationship Id="rId22" Type="http://schemas.openxmlformats.org/officeDocument/2006/relationships/oleObject" Target="../embeddings/oleObject64.bin"/><Relationship Id="rId27" Type="http://schemas.openxmlformats.org/officeDocument/2006/relationships/image" Target="../media/image83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image" Target="../media/image5.jpeg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101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71.bin"/><Relationship Id="rId5" Type="http://schemas.openxmlformats.org/officeDocument/2006/relationships/oleObject" Target="../embeddings/oleObject68.bin"/><Relationship Id="rId10" Type="http://schemas.openxmlformats.org/officeDocument/2006/relationships/image" Target="../media/image100.wmf"/><Relationship Id="rId4" Type="http://schemas.openxmlformats.org/officeDocument/2006/relationships/image" Target="../media/image97.wmf"/><Relationship Id="rId9" Type="http://schemas.openxmlformats.org/officeDocument/2006/relationships/oleObject" Target="../embeddings/oleObject7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13" Type="http://schemas.openxmlformats.org/officeDocument/2006/relationships/image" Target="../media/image106.png"/><Relationship Id="rId18" Type="http://schemas.openxmlformats.org/officeDocument/2006/relationships/oleObject" Target="../embeddings/oleObject79.bin"/><Relationship Id="rId3" Type="http://schemas.openxmlformats.org/officeDocument/2006/relationships/image" Target="../media/image5.jpeg"/><Relationship Id="rId21" Type="http://schemas.openxmlformats.org/officeDocument/2006/relationships/image" Target="../media/image110.png"/><Relationship Id="rId7" Type="http://schemas.openxmlformats.org/officeDocument/2006/relationships/image" Target="../media/image103.png"/><Relationship Id="rId12" Type="http://schemas.openxmlformats.org/officeDocument/2006/relationships/oleObject" Target="../embeddings/oleObject76.bin"/><Relationship Id="rId17" Type="http://schemas.openxmlformats.org/officeDocument/2006/relationships/image" Target="../media/image108.png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78.bin"/><Relationship Id="rId20" Type="http://schemas.openxmlformats.org/officeDocument/2006/relationships/oleObject" Target="../embeddings/oleObject80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105.png"/><Relationship Id="rId5" Type="http://schemas.openxmlformats.org/officeDocument/2006/relationships/image" Target="../media/image102.png"/><Relationship Id="rId15" Type="http://schemas.openxmlformats.org/officeDocument/2006/relationships/image" Target="../media/image107.png"/><Relationship Id="rId23" Type="http://schemas.openxmlformats.org/officeDocument/2006/relationships/image" Target="../media/image111.png"/><Relationship Id="rId10" Type="http://schemas.openxmlformats.org/officeDocument/2006/relationships/oleObject" Target="../embeddings/oleObject75.bin"/><Relationship Id="rId19" Type="http://schemas.openxmlformats.org/officeDocument/2006/relationships/image" Target="../media/image109.png"/><Relationship Id="rId4" Type="http://schemas.openxmlformats.org/officeDocument/2006/relationships/oleObject" Target="../embeddings/oleObject72.bin"/><Relationship Id="rId9" Type="http://schemas.openxmlformats.org/officeDocument/2006/relationships/image" Target="../media/image104.png"/><Relationship Id="rId14" Type="http://schemas.openxmlformats.org/officeDocument/2006/relationships/oleObject" Target="../embeddings/oleObject77.bin"/><Relationship Id="rId22" Type="http://schemas.openxmlformats.org/officeDocument/2006/relationships/oleObject" Target="../embeddings/oleObject8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5.jpeg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93.bin"/><Relationship Id="rId21" Type="http://schemas.openxmlformats.org/officeDocument/2006/relationships/image" Target="../media/image120.png"/><Relationship Id="rId42" Type="http://schemas.openxmlformats.org/officeDocument/2006/relationships/oleObject" Target="../embeddings/oleObject101.bin"/><Relationship Id="rId47" Type="http://schemas.openxmlformats.org/officeDocument/2006/relationships/image" Target="../media/image133.png"/><Relationship Id="rId63" Type="http://schemas.openxmlformats.org/officeDocument/2006/relationships/image" Target="../media/image141.png"/><Relationship Id="rId68" Type="http://schemas.openxmlformats.org/officeDocument/2006/relationships/oleObject" Target="../embeddings/oleObject114.bin"/><Relationship Id="rId84" Type="http://schemas.openxmlformats.org/officeDocument/2006/relationships/oleObject" Target="../embeddings/oleObject122.bin"/><Relationship Id="rId89" Type="http://schemas.openxmlformats.org/officeDocument/2006/relationships/image" Target="../media/image154.png"/><Relationship Id="rId16" Type="http://schemas.openxmlformats.org/officeDocument/2006/relationships/oleObject" Target="../embeddings/oleObject88.bin"/><Relationship Id="rId11" Type="http://schemas.openxmlformats.org/officeDocument/2006/relationships/image" Target="../media/image115.png"/><Relationship Id="rId32" Type="http://schemas.openxmlformats.org/officeDocument/2006/relationships/oleObject" Target="../embeddings/oleObject96.bin"/><Relationship Id="rId37" Type="http://schemas.openxmlformats.org/officeDocument/2006/relationships/image" Target="../media/image128.png"/><Relationship Id="rId53" Type="http://schemas.openxmlformats.org/officeDocument/2006/relationships/image" Target="../media/image136.png"/><Relationship Id="rId58" Type="http://schemas.openxmlformats.org/officeDocument/2006/relationships/oleObject" Target="../embeddings/oleObject109.bin"/><Relationship Id="rId74" Type="http://schemas.openxmlformats.org/officeDocument/2006/relationships/oleObject" Target="../embeddings/oleObject117.bin"/><Relationship Id="rId79" Type="http://schemas.openxmlformats.org/officeDocument/2006/relationships/image" Target="../media/image149.png"/><Relationship Id="rId5" Type="http://schemas.openxmlformats.org/officeDocument/2006/relationships/image" Target="../media/image112.png"/><Relationship Id="rId14" Type="http://schemas.openxmlformats.org/officeDocument/2006/relationships/oleObject" Target="../embeddings/oleObject87.bin"/><Relationship Id="rId22" Type="http://schemas.openxmlformats.org/officeDocument/2006/relationships/oleObject" Target="../embeddings/oleObject91.bin"/><Relationship Id="rId27" Type="http://schemas.openxmlformats.org/officeDocument/2006/relationships/image" Target="../media/image123.png"/><Relationship Id="rId30" Type="http://schemas.openxmlformats.org/officeDocument/2006/relationships/oleObject" Target="../embeddings/oleObject95.bin"/><Relationship Id="rId35" Type="http://schemas.openxmlformats.org/officeDocument/2006/relationships/image" Target="../media/image127.png"/><Relationship Id="rId43" Type="http://schemas.openxmlformats.org/officeDocument/2006/relationships/image" Target="../media/image131.png"/><Relationship Id="rId48" Type="http://schemas.openxmlformats.org/officeDocument/2006/relationships/oleObject" Target="../embeddings/oleObject104.bin"/><Relationship Id="rId56" Type="http://schemas.openxmlformats.org/officeDocument/2006/relationships/oleObject" Target="../embeddings/oleObject108.bin"/><Relationship Id="rId64" Type="http://schemas.openxmlformats.org/officeDocument/2006/relationships/oleObject" Target="../embeddings/oleObject112.bin"/><Relationship Id="rId69" Type="http://schemas.openxmlformats.org/officeDocument/2006/relationships/image" Target="../media/image144.png"/><Relationship Id="rId77" Type="http://schemas.openxmlformats.org/officeDocument/2006/relationships/image" Target="../media/image148.png"/><Relationship Id="rId8" Type="http://schemas.openxmlformats.org/officeDocument/2006/relationships/oleObject" Target="../embeddings/oleObject84.bin"/><Relationship Id="rId51" Type="http://schemas.openxmlformats.org/officeDocument/2006/relationships/image" Target="../media/image135.png"/><Relationship Id="rId72" Type="http://schemas.openxmlformats.org/officeDocument/2006/relationships/oleObject" Target="../embeddings/oleObject116.bin"/><Relationship Id="rId80" Type="http://schemas.openxmlformats.org/officeDocument/2006/relationships/oleObject" Target="../embeddings/oleObject120.bin"/><Relationship Id="rId85" Type="http://schemas.openxmlformats.org/officeDocument/2006/relationships/image" Target="../media/image152.png"/><Relationship Id="rId3" Type="http://schemas.openxmlformats.org/officeDocument/2006/relationships/notesSlide" Target="../notesSlides/notesSlide4.xml"/><Relationship Id="rId12" Type="http://schemas.openxmlformats.org/officeDocument/2006/relationships/oleObject" Target="../embeddings/oleObject86.bin"/><Relationship Id="rId17" Type="http://schemas.openxmlformats.org/officeDocument/2006/relationships/image" Target="../media/image118.png"/><Relationship Id="rId25" Type="http://schemas.openxmlformats.org/officeDocument/2006/relationships/image" Target="../media/image122.png"/><Relationship Id="rId33" Type="http://schemas.openxmlformats.org/officeDocument/2006/relationships/image" Target="../media/image126.png"/><Relationship Id="rId38" Type="http://schemas.openxmlformats.org/officeDocument/2006/relationships/oleObject" Target="../embeddings/oleObject99.bin"/><Relationship Id="rId46" Type="http://schemas.openxmlformats.org/officeDocument/2006/relationships/oleObject" Target="../embeddings/oleObject103.bin"/><Relationship Id="rId59" Type="http://schemas.openxmlformats.org/officeDocument/2006/relationships/image" Target="../media/image139.png"/><Relationship Id="rId67" Type="http://schemas.openxmlformats.org/officeDocument/2006/relationships/image" Target="../media/image143.png"/><Relationship Id="rId20" Type="http://schemas.openxmlformats.org/officeDocument/2006/relationships/oleObject" Target="../embeddings/oleObject90.bin"/><Relationship Id="rId41" Type="http://schemas.openxmlformats.org/officeDocument/2006/relationships/image" Target="../media/image130.png"/><Relationship Id="rId54" Type="http://schemas.openxmlformats.org/officeDocument/2006/relationships/oleObject" Target="../embeddings/oleObject107.bin"/><Relationship Id="rId62" Type="http://schemas.openxmlformats.org/officeDocument/2006/relationships/oleObject" Target="../embeddings/oleObject111.bin"/><Relationship Id="rId70" Type="http://schemas.openxmlformats.org/officeDocument/2006/relationships/oleObject" Target="../embeddings/oleObject115.bin"/><Relationship Id="rId75" Type="http://schemas.openxmlformats.org/officeDocument/2006/relationships/image" Target="../media/image147.png"/><Relationship Id="rId83" Type="http://schemas.openxmlformats.org/officeDocument/2006/relationships/image" Target="../media/image151.png"/><Relationship Id="rId88" Type="http://schemas.openxmlformats.org/officeDocument/2006/relationships/oleObject" Target="../embeddings/oleObject124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83.bin"/><Relationship Id="rId15" Type="http://schemas.openxmlformats.org/officeDocument/2006/relationships/image" Target="../media/image117.png"/><Relationship Id="rId23" Type="http://schemas.openxmlformats.org/officeDocument/2006/relationships/image" Target="../media/image121.png"/><Relationship Id="rId28" Type="http://schemas.openxmlformats.org/officeDocument/2006/relationships/oleObject" Target="../embeddings/oleObject94.bin"/><Relationship Id="rId36" Type="http://schemas.openxmlformats.org/officeDocument/2006/relationships/oleObject" Target="../embeddings/oleObject98.bin"/><Relationship Id="rId49" Type="http://schemas.openxmlformats.org/officeDocument/2006/relationships/image" Target="../media/image134.png"/><Relationship Id="rId57" Type="http://schemas.openxmlformats.org/officeDocument/2006/relationships/image" Target="../media/image138.png"/><Relationship Id="rId10" Type="http://schemas.openxmlformats.org/officeDocument/2006/relationships/oleObject" Target="../embeddings/oleObject85.bin"/><Relationship Id="rId31" Type="http://schemas.openxmlformats.org/officeDocument/2006/relationships/image" Target="../media/image125.png"/><Relationship Id="rId44" Type="http://schemas.openxmlformats.org/officeDocument/2006/relationships/oleObject" Target="../embeddings/oleObject102.bin"/><Relationship Id="rId52" Type="http://schemas.openxmlformats.org/officeDocument/2006/relationships/oleObject" Target="../embeddings/oleObject106.bin"/><Relationship Id="rId60" Type="http://schemas.openxmlformats.org/officeDocument/2006/relationships/oleObject" Target="../embeddings/oleObject110.bin"/><Relationship Id="rId65" Type="http://schemas.openxmlformats.org/officeDocument/2006/relationships/image" Target="../media/image142.png"/><Relationship Id="rId73" Type="http://schemas.openxmlformats.org/officeDocument/2006/relationships/image" Target="../media/image146.png"/><Relationship Id="rId78" Type="http://schemas.openxmlformats.org/officeDocument/2006/relationships/oleObject" Target="../embeddings/oleObject119.bin"/><Relationship Id="rId81" Type="http://schemas.openxmlformats.org/officeDocument/2006/relationships/image" Target="../media/image150.png"/><Relationship Id="rId86" Type="http://schemas.openxmlformats.org/officeDocument/2006/relationships/oleObject" Target="../embeddings/oleObject123.bin"/><Relationship Id="rId4" Type="http://schemas.openxmlformats.org/officeDocument/2006/relationships/oleObject" Target="../embeddings/oleObject82.bin"/><Relationship Id="rId9" Type="http://schemas.openxmlformats.org/officeDocument/2006/relationships/image" Target="../media/image114.png"/><Relationship Id="rId13" Type="http://schemas.openxmlformats.org/officeDocument/2006/relationships/image" Target="../media/image116.png"/><Relationship Id="rId18" Type="http://schemas.openxmlformats.org/officeDocument/2006/relationships/oleObject" Target="../embeddings/oleObject89.bin"/><Relationship Id="rId39" Type="http://schemas.openxmlformats.org/officeDocument/2006/relationships/image" Target="../media/image129.png"/><Relationship Id="rId34" Type="http://schemas.openxmlformats.org/officeDocument/2006/relationships/oleObject" Target="../embeddings/oleObject97.bin"/><Relationship Id="rId50" Type="http://schemas.openxmlformats.org/officeDocument/2006/relationships/oleObject" Target="../embeddings/oleObject105.bin"/><Relationship Id="rId55" Type="http://schemas.openxmlformats.org/officeDocument/2006/relationships/image" Target="../media/image137.png"/><Relationship Id="rId76" Type="http://schemas.openxmlformats.org/officeDocument/2006/relationships/oleObject" Target="../embeddings/oleObject118.bin"/><Relationship Id="rId7" Type="http://schemas.openxmlformats.org/officeDocument/2006/relationships/image" Target="../media/image113.png"/><Relationship Id="rId71" Type="http://schemas.openxmlformats.org/officeDocument/2006/relationships/image" Target="../media/image145.png"/><Relationship Id="rId2" Type="http://schemas.openxmlformats.org/officeDocument/2006/relationships/slideLayout" Target="../slideLayouts/slideLayout13.xml"/><Relationship Id="rId29" Type="http://schemas.openxmlformats.org/officeDocument/2006/relationships/image" Target="../media/image124.png"/><Relationship Id="rId24" Type="http://schemas.openxmlformats.org/officeDocument/2006/relationships/oleObject" Target="../embeddings/oleObject92.bin"/><Relationship Id="rId40" Type="http://schemas.openxmlformats.org/officeDocument/2006/relationships/oleObject" Target="../embeddings/oleObject100.bin"/><Relationship Id="rId45" Type="http://schemas.openxmlformats.org/officeDocument/2006/relationships/image" Target="../media/image132.png"/><Relationship Id="rId66" Type="http://schemas.openxmlformats.org/officeDocument/2006/relationships/oleObject" Target="../embeddings/oleObject113.bin"/><Relationship Id="rId87" Type="http://schemas.openxmlformats.org/officeDocument/2006/relationships/image" Target="../media/image153.png"/><Relationship Id="rId61" Type="http://schemas.openxmlformats.org/officeDocument/2006/relationships/image" Target="../media/image140.png"/><Relationship Id="rId82" Type="http://schemas.openxmlformats.org/officeDocument/2006/relationships/oleObject" Target="../embeddings/oleObject121.bin"/><Relationship Id="rId19" Type="http://schemas.openxmlformats.org/officeDocument/2006/relationships/image" Target="../media/image1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13" Type="http://schemas.openxmlformats.org/officeDocument/2006/relationships/oleObject" Target="../embeddings/oleObject130.bin"/><Relationship Id="rId18" Type="http://schemas.openxmlformats.org/officeDocument/2006/relationships/image" Target="../media/image162.wmf"/><Relationship Id="rId3" Type="http://schemas.openxmlformats.org/officeDocument/2006/relationships/oleObject" Target="../embeddings/oleObject125.bin"/><Relationship Id="rId7" Type="http://schemas.openxmlformats.org/officeDocument/2006/relationships/oleObject" Target="../embeddings/oleObject127.bin"/><Relationship Id="rId12" Type="http://schemas.openxmlformats.org/officeDocument/2006/relationships/image" Target="../media/image159.wmf"/><Relationship Id="rId17" Type="http://schemas.openxmlformats.org/officeDocument/2006/relationships/oleObject" Target="../embeddings/oleObject132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61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56.wmf"/><Relationship Id="rId11" Type="http://schemas.openxmlformats.org/officeDocument/2006/relationships/oleObject" Target="../embeddings/oleObject129.bin"/><Relationship Id="rId5" Type="http://schemas.openxmlformats.org/officeDocument/2006/relationships/oleObject" Target="../embeddings/oleObject126.bin"/><Relationship Id="rId15" Type="http://schemas.openxmlformats.org/officeDocument/2006/relationships/oleObject" Target="../embeddings/oleObject131.bin"/><Relationship Id="rId10" Type="http://schemas.openxmlformats.org/officeDocument/2006/relationships/image" Target="../media/image158.wmf"/><Relationship Id="rId4" Type="http://schemas.openxmlformats.org/officeDocument/2006/relationships/image" Target="../media/image155.wmf"/><Relationship Id="rId9" Type="http://schemas.openxmlformats.org/officeDocument/2006/relationships/oleObject" Target="../embeddings/oleObject128.bin"/><Relationship Id="rId14" Type="http://schemas.openxmlformats.org/officeDocument/2006/relationships/image" Target="../media/image160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13" Type="http://schemas.openxmlformats.org/officeDocument/2006/relationships/oleObject" Target="../embeddings/oleObject137.bin"/><Relationship Id="rId3" Type="http://schemas.openxmlformats.org/officeDocument/2006/relationships/image" Target="../media/image169.png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166.w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68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63.wmf"/><Relationship Id="rId11" Type="http://schemas.openxmlformats.org/officeDocument/2006/relationships/oleObject" Target="../embeddings/oleObject136.bin"/><Relationship Id="rId5" Type="http://schemas.openxmlformats.org/officeDocument/2006/relationships/oleObject" Target="../embeddings/oleObject133.bin"/><Relationship Id="rId15" Type="http://schemas.openxmlformats.org/officeDocument/2006/relationships/oleObject" Target="../embeddings/oleObject138.bin"/><Relationship Id="rId10" Type="http://schemas.openxmlformats.org/officeDocument/2006/relationships/image" Target="../media/image165.wmf"/><Relationship Id="rId4" Type="http://schemas.openxmlformats.org/officeDocument/2006/relationships/image" Target="../media/image5.jpeg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167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5.jpeg"/><Relationship Id="rId7" Type="http://schemas.openxmlformats.org/officeDocument/2006/relationships/image" Target="../media/image16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40.bin"/><Relationship Id="rId5" Type="http://schemas.openxmlformats.org/officeDocument/2006/relationships/image" Target="../media/image164.wmf"/><Relationship Id="rId10" Type="http://schemas.openxmlformats.org/officeDocument/2006/relationships/image" Target="../media/image172.png"/><Relationship Id="rId4" Type="http://schemas.openxmlformats.org/officeDocument/2006/relationships/oleObject" Target="../embeddings/oleObject139.bin"/><Relationship Id="rId9" Type="http://schemas.openxmlformats.org/officeDocument/2006/relationships/image" Target="../media/image1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3.bin"/><Relationship Id="rId13" Type="http://schemas.openxmlformats.org/officeDocument/2006/relationships/oleObject" Target="../embeddings/oleObject146.bin"/><Relationship Id="rId18" Type="http://schemas.openxmlformats.org/officeDocument/2006/relationships/image" Target="../media/image178.wmf"/><Relationship Id="rId3" Type="http://schemas.openxmlformats.org/officeDocument/2006/relationships/image" Target="../media/image5.jpeg"/><Relationship Id="rId7" Type="http://schemas.openxmlformats.org/officeDocument/2006/relationships/image" Target="../media/image173.wmf"/><Relationship Id="rId12" Type="http://schemas.openxmlformats.org/officeDocument/2006/relationships/oleObject" Target="../embeddings/oleObject145.bin"/><Relationship Id="rId17" Type="http://schemas.openxmlformats.org/officeDocument/2006/relationships/oleObject" Target="../embeddings/oleObject148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77.wmf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42.bin"/><Relationship Id="rId11" Type="http://schemas.openxmlformats.org/officeDocument/2006/relationships/image" Target="../media/image175.wmf"/><Relationship Id="rId5" Type="http://schemas.openxmlformats.org/officeDocument/2006/relationships/image" Target="../media/image168.wmf"/><Relationship Id="rId15" Type="http://schemas.openxmlformats.org/officeDocument/2006/relationships/oleObject" Target="../embeddings/oleObject147.bin"/><Relationship Id="rId10" Type="http://schemas.openxmlformats.org/officeDocument/2006/relationships/oleObject" Target="../embeddings/oleObject144.bin"/><Relationship Id="rId4" Type="http://schemas.openxmlformats.org/officeDocument/2006/relationships/oleObject" Target="../embeddings/oleObject141.bin"/><Relationship Id="rId9" Type="http://schemas.openxmlformats.org/officeDocument/2006/relationships/image" Target="../media/image174.wmf"/><Relationship Id="rId14" Type="http://schemas.openxmlformats.org/officeDocument/2006/relationships/image" Target="../media/image176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1.bin"/><Relationship Id="rId13" Type="http://schemas.openxmlformats.org/officeDocument/2006/relationships/image" Target="../media/image181.wmf"/><Relationship Id="rId18" Type="http://schemas.openxmlformats.org/officeDocument/2006/relationships/image" Target="../media/image183.wmf"/><Relationship Id="rId3" Type="http://schemas.openxmlformats.org/officeDocument/2006/relationships/image" Target="../media/image5.jpeg"/><Relationship Id="rId7" Type="http://schemas.openxmlformats.org/officeDocument/2006/relationships/image" Target="../media/image174.wmf"/><Relationship Id="rId12" Type="http://schemas.openxmlformats.org/officeDocument/2006/relationships/oleObject" Target="../embeddings/oleObject153.bin"/><Relationship Id="rId17" Type="http://schemas.openxmlformats.org/officeDocument/2006/relationships/oleObject" Target="../embeddings/oleObject156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82.wmf"/><Relationship Id="rId20" Type="http://schemas.openxmlformats.org/officeDocument/2006/relationships/image" Target="../media/image184.w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50.bin"/><Relationship Id="rId11" Type="http://schemas.openxmlformats.org/officeDocument/2006/relationships/image" Target="../media/image180.wmf"/><Relationship Id="rId5" Type="http://schemas.openxmlformats.org/officeDocument/2006/relationships/image" Target="../media/image173.wmf"/><Relationship Id="rId15" Type="http://schemas.openxmlformats.org/officeDocument/2006/relationships/oleObject" Target="../embeddings/oleObject155.bin"/><Relationship Id="rId10" Type="http://schemas.openxmlformats.org/officeDocument/2006/relationships/oleObject" Target="../embeddings/oleObject152.bin"/><Relationship Id="rId19" Type="http://schemas.openxmlformats.org/officeDocument/2006/relationships/oleObject" Target="../embeddings/oleObject157.bin"/><Relationship Id="rId4" Type="http://schemas.openxmlformats.org/officeDocument/2006/relationships/oleObject" Target="../embeddings/oleObject149.bin"/><Relationship Id="rId9" Type="http://schemas.openxmlformats.org/officeDocument/2006/relationships/image" Target="../media/image179.wmf"/><Relationship Id="rId14" Type="http://schemas.openxmlformats.org/officeDocument/2006/relationships/oleObject" Target="../embeddings/oleObject154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9.bin"/><Relationship Id="rId13" Type="http://schemas.openxmlformats.org/officeDocument/2006/relationships/image" Target="../media/image188.wmf"/><Relationship Id="rId3" Type="http://schemas.openxmlformats.org/officeDocument/2006/relationships/image" Target="../media/image5.jpeg"/><Relationship Id="rId7" Type="http://schemas.openxmlformats.org/officeDocument/2006/relationships/image" Target="../media/image185.wmf"/><Relationship Id="rId12" Type="http://schemas.openxmlformats.org/officeDocument/2006/relationships/oleObject" Target="../embeddings/oleObject16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58.bin"/><Relationship Id="rId11" Type="http://schemas.openxmlformats.org/officeDocument/2006/relationships/image" Target="../media/image187.wmf"/><Relationship Id="rId5" Type="http://schemas.openxmlformats.org/officeDocument/2006/relationships/image" Target="../media/image190.png"/><Relationship Id="rId10" Type="http://schemas.openxmlformats.org/officeDocument/2006/relationships/oleObject" Target="../embeddings/oleObject160.bin"/><Relationship Id="rId4" Type="http://schemas.openxmlformats.org/officeDocument/2006/relationships/image" Target="../media/image189.png"/><Relationship Id="rId9" Type="http://schemas.openxmlformats.org/officeDocument/2006/relationships/image" Target="../media/image186.wmf"/><Relationship Id="rId14" Type="http://schemas.openxmlformats.org/officeDocument/2006/relationships/image" Target="../media/image19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8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62.bin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3.bin"/><Relationship Id="rId3" Type="http://schemas.openxmlformats.org/officeDocument/2006/relationships/image" Target="../media/image5.jpeg"/><Relationship Id="rId7" Type="http://schemas.openxmlformats.org/officeDocument/2006/relationships/image" Target="../media/image19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Relationship Id="rId9" Type="http://schemas.openxmlformats.org/officeDocument/2006/relationships/image" Target="../media/image185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8.png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png"/><Relationship Id="rId11" Type="http://schemas.openxmlformats.org/officeDocument/2006/relationships/image" Target="../media/image7.wmf"/><Relationship Id="rId5" Type="http://schemas.openxmlformats.org/officeDocument/2006/relationships/image" Target="../media/image10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9.png"/><Relationship Id="rId9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5.bin"/><Relationship Id="rId3" Type="http://schemas.openxmlformats.org/officeDocument/2006/relationships/image" Target="../media/image5.jpeg"/><Relationship Id="rId7" Type="http://schemas.openxmlformats.org/officeDocument/2006/relationships/image" Target="../media/image198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64.bin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199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0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67.bin"/><Relationship Id="rId5" Type="http://schemas.openxmlformats.org/officeDocument/2006/relationships/image" Target="../media/image202.wmf"/><Relationship Id="rId4" Type="http://schemas.openxmlformats.org/officeDocument/2006/relationships/oleObject" Target="../embeddings/oleObject166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9.png"/><Relationship Id="rId18" Type="http://schemas.openxmlformats.org/officeDocument/2006/relationships/oleObject" Target="../embeddings/oleObject175.bin"/><Relationship Id="rId26" Type="http://schemas.openxmlformats.org/officeDocument/2006/relationships/oleObject" Target="../embeddings/oleObject179.bin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213.png"/><Relationship Id="rId34" Type="http://schemas.openxmlformats.org/officeDocument/2006/relationships/oleObject" Target="../embeddings/oleObject183.bin"/><Relationship Id="rId7" Type="http://schemas.openxmlformats.org/officeDocument/2006/relationships/image" Target="../media/image206.png"/><Relationship Id="rId12" Type="http://schemas.openxmlformats.org/officeDocument/2006/relationships/oleObject" Target="../embeddings/oleObject172.bin"/><Relationship Id="rId17" Type="http://schemas.openxmlformats.org/officeDocument/2006/relationships/image" Target="../media/image211.png"/><Relationship Id="rId25" Type="http://schemas.openxmlformats.org/officeDocument/2006/relationships/image" Target="../media/image215.png"/><Relationship Id="rId33" Type="http://schemas.openxmlformats.org/officeDocument/2006/relationships/image" Target="../media/image219.png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74.bin"/><Relationship Id="rId20" Type="http://schemas.openxmlformats.org/officeDocument/2006/relationships/oleObject" Target="../embeddings/oleObject176.bin"/><Relationship Id="rId29" Type="http://schemas.openxmlformats.org/officeDocument/2006/relationships/image" Target="../media/image217.png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69.bin"/><Relationship Id="rId11" Type="http://schemas.openxmlformats.org/officeDocument/2006/relationships/image" Target="../media/image208.png"/><Relationship Id="rId24" Type="http://schemas.openxmlformats.org/officeDocument/2006/relationships/oleObject" Target="../embeddings/oleObject178.bin"/><Relationship Id="rId32" Type="http://schemas.openxmlformats.org/officeDocument/2006/relationships/oleObject" Target="../embeddings/oleObject182.bin"/><Relationship Id="rId5" Type="http://schemas.openxmlformats.org/officeDocument/2006/relationships/image" Target="../media/image205.png"/><Relationship Id="rId15" Type="http://schemas.openxmlformats.org/officeDocument/2006/relationships/image" Target="../media/image210.png"/><Relationship Id="rId23" Type="http://schemas.openxmlformats.org/officeDocument/2006/relationships/image" Target="../media/image214.png"/><Relationship Id="rId28" Type="http://schemas.openxmlformats.org/officeDocument/2006/relationships/oleObject" Target="../embeddings/oleObject180.bin"/><Relationship Id="rId10" Type="http://schemas.openxmlformats.org/officeDocument/2006/relationships/oleObject" Target="../embeddings/oleObject171.bin"/><Relationship Id="rId19" Type="http://schemas.openxmlformats.org/officeDocument/2006/relationships/image" Target="../media/image212.png"/><Relationship Id="rId31" Type="http://schemas.openxmlformats.org/officeDocument/2006/relationships/image" Target="../media/image218.png"/><Relationship Id="rId4" Type="http://schemas.openxmlformats.org/officeDocument/2006/relationships/oleObject" Target="../embeddings/oleObject168.bin"/><Relationship Id="rId9" Type="http://schemas.openxmlformats.org/officeDocument/2006/relationships/image" Target="../media/image207.png"/><Relationship Id="rId14" Type="http://schemas.openxmlformats.org/officeDocument/2006/relationships/oleObject" Target="../embeddings/oleObject173.bin"/><Relationship Id="rId22" Type="http://schemas.openxmlformats.org/officeDocument/2006/relationships/oleObject" Target="../embeddings/oleObject177.bin"/><Relationship Id="rId27" Type="http://schemas.openxmlformats.org/officeDocument/2006/relationships/image" Target="../media/image216.png"/><Relationship Id="rId30" Type="http://schemas.openxmlformats.org/officeDocument/2006/relationships/oleObject" Target="../embeddings/oleObject181.bin"/><Relationship Id="rId35" Type="http://schemas.openxmlformats.org/officeDocument/2006/relationships/image" Target="../media/image220.png"/><Relationship Id="rId8" Type="http://schemas.openxmlformats.org/officeDocument/2006/relationships/oleObject" Target="../embeddings/oleObject17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6.png"/><Relationship Id="rId18" Type="http://schemas.openxmlformats.org/officeDocument/2006/relationships/oleObject" Target="../embeddings/oleObject191.bin"/><Relationship Id="rId26" Type="http://schemas.openxmlformats.org/officeDocument/2006/relationships/oleObject" Target="../embeddings/oleObject195.bin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230.png"/><Relationship Id="rId7" Type="http://schemas.openxmlformats.org/officeDocument/2006/relationships/image" Target="../media/image223.png"/><Relationship Id="rId12" Type="http://schemas.openxmlformats.org/officeDocument/2006/relationships/oleObject" Target="../embeddings/oleObject188.bin"/><Relationship Id="rId17" Type="http://schemas.openxmlformats.org/officeDocument/2006/relationships/image" Target="../media/image228.png"/><Relationship Id="rId25" Type="http://schemas.openxmlformats.org/officeDocument/2006/relationships/image" Target="../media/image232.png"/><Relationship Id="rId33" Type="http://schemas.openxmlformats.org/officeDocument/2006/relationships/image" Target="../media/image236.png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90.bin"/><Relationship Id="rId20" Type="http://schemas.openxmlformats.org/officeDocument/2006/relationships/oleObject" Target="../embeddings/oleObject192.bin"/><Relationship Id="rId29" Type="http://schemas.openxmlformats.org/officeDocument/2006/relationships/image" Target="../media/image234.png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85.bin"/><Relationship Id="rId11" Type="http://schemas.openxmlformats.org/officeDocument/2006/relationships/image" Target="../media/image225.png"/><Relationship Id="rId24" Type="http://schemas.openxmlformats.org/officeDocument/2006/relationships/oleObject" Target="../embeddings/oleObject194.bin"/><Relationship Id="rId32" Type="http://schemas.openxmlformats.org/officeDocument/2006/relationships/oleObject" Target="../embeddings/oleObject198.bin"/><Relationship Id="rId5" Type="http://schemas.openxmlformats.org/officeDocument/2006/relationships/image" Target="../media/image222.png"/><Relationship Id="rId15" Type="http://schemas.openxmlformats.org/officeDocument/2006/relationships/image" Target="../media/image227.png"/><Relationship Id="rId23" Type="http://schemas.openxmlformats.org/officeDocument/2006/relationships/image" Target="../media/image231.png"/><Relationship Id="rId28" Type="http://schemas.openxmlformats.org/officeDocument/2006/relationships/oleObject" Target="../embeddings/oleObject196.bin"/><Relationship Id="rId10" Type="http://schemas.openxmlformats.org/officeDocument/2006/relationships/oleObject" Target="../embeddings/oleObject187.bin"/><Relationship Id="rId19" Type="http://schemas.openxmlformats.org/officeDocument/2006/relationships/image" Target="../media/image229.png"/><Relationship Id="rId31" Type="http://schemas.openxmlformats.org/officeDocument/2006/relationships/image" Target="../media/image235.png"/><Relationship Id="rId4" Type="http://schemas.openxmlformats.org/officeDocument/2006/relationships/oleObject" Target="../embeddings/oleObject184.bin"/><Relationship Id="rId9" Type="http://schemas.openxmlformats.org/officeDocument/2006/relationships/image" Target="../media/image224.png"/><Relationship Id="rId14" Type="http://schemas.openxmlformats.org/officeDocument/2006/relationships/oleObject" Target="../embeddings/oleObject189.bin"/><Relationship Id="rId22" Type="http://schemas.openxmlformats.org/officeDocument/2006/relationships/oleObject" Target="../embeddings/oleObject193.bin"/><Relationship Id="rId27" Type="http://schemas.openxmlformats.org/officeDocument/2006/relationships/image" Target="../media/image233.png"/><Relationship Id="rId30" Type="http://schemas.openxmlformats.org/officeDocument/2006/relationships/oleObject" Target="../embeddings/oleObject197.bin"/><Relationship Id="rId8" Type="http://schemas.openxmlformats.org/officeDocument/2006/relationships/oleObject" Target="../embeddings/oleObject186.bin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1.wmf"/><Relationship Id="rId18" Type="http://schemas.openxmlformats.org/officeDocument/2006/relationships/oleObject" Target="../embeddings/oleObject206.bin"/><Relationship Id="rId26" Type="http://schemas.openxmlformats.org/officeDocument/2006/relationships/oleObject" Target="../embeddings/oleObject210.bin"/><Relationship Id="rId3" Type="http://schemas.openxmlformats.org/officeDocument/2006/relationships/image" Target="../media/image5.jpeg"/><Relationship Id="rId21" Type="http://schemas.openxmlformats.org/officeDocument/2006/relationships/image" Target="../media/image245.wmf"/><Relationship Id="rId7" Type="http://schemas.openxmlformats.org/officeDocument/2006/relationships/image" Target="../media/image238.wmf"/><Relationship Id="rId12" Type="http://schemas.openxmlformats.org/officeDocument/2006/relationships/oleObject" Target="../embeddings/oleObject203.bin"/><Relationship Id="rId17" Type="http://schemas.openxmlformats.org/officeDocument/2006/relationships/image" Target="../media/image243.wmf"/><Relationship Id="rId25" Type="http://schemas.openxmlformats.org/officeDocument/2006/relationships/image" Target="../media/image247.wmf"/><Relationship Id="rId33" Type="http://schemas.openxmlformats.org/officeDocument/2006/relationships/image" Target="../media/image251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205.bin"/><Relationship Id="rId20" Type="http://schemas.openxmlformats.org/officeDocument/2006/relationships/oleObject" Target="../embeddings/oleObject207.bin"/><Relationship Id="rId29" Type="http://schemas.openxmlformats.org/officeDocument/2006/relationships/image" Target="../media/image249.wmf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00.bin"/><Relationship Id="rId11" Type="http://schemas.openxmlformats.org/officeDocument/2006/relationships/image" Target="../media/image240.wmf"/><Relationship Id="rId24" Type="http://schemas.openxmlformats.org/officeDocument/2006/relationships/oleObject" Target="../embeddings/oleObject209.bin"/><Relationship Id="rId32" Type="http://schemas.openxmlformats.org/officeDocument/2006/relationships/oleObject" Target="../embeddings/oleObject213.bin"/><Relationship Id="rId5" Type="http://schemas.openxmlformats.org/officeDocument/2006/relationships/image" Target="../media/image237.wmf"/><Relationship Id="rId15" Type="http://schemas.openxmlformats.org/officeDocument/2006/relationships/image" Target="../media/image242.wmf"/><Relationship Id="rId23" Type="http://schemas.openxmlformats.org/officeDocument/2006/relationships/image" Target="../media/image246.wmf"/><Relationship Id="rId28" Type="http://schemas.openxmlformats.org/officeDocument/2006/relationships/oleObject" Target="../embeddings/oleObject211.bin"/><Relationship Id="rId10" Type="http://schemas.openxmlformats.org/officeDocument/2006/relationships/oleObject" Target="../embeddings/oleObject202.bin"/><Relationship Id="rId19" Type="http://schemas.openxmlformats.org/officeDocument/2006/relationships/image" Target="../media/image244.wmf"/><Relationship Id="rId31" Type="http://schemas.openxmlformats.org/officeDocument/2006/relationships/image" Target="../media/image250.wmf"/><Relationship Id="rId4" Type="http://schemas.openxmlformats.org/officeDocument/2006/relationships/oleObject" Target="../embeddings/oleObject199.bin"/><Relationship Id="rId9" Type="http://schemas.openxmlformats.org/officeDocument/2006/relationships/image" Target="../media/image239.wmf"/><Relationship Id="rId14" Type="http://schemas.openxmlformats.org/officeDocument/2006/relationships/oleObject" Target="../embeddings/oleObject204.bin"/><Relationship Id="rId22" Type="http://schemas.openxmlformats.org/officeDocument/2006/relationships/oleObject" Target="../embeddings/oleObject208.bin"/><Relationship Id="rId27" Type="http://schemas.openxmlformats.org/officeDocument/2006/relationships/image" Target="../media/image248.wmf"/><Relationship Id="rId30" Type="http://schemas.openxmlformats.org/officeDocument/2006/relationships/oleObject" Target="../embeddings/oleObject212.bin"/><Relationship Id="rId8" Type="http://schemas.openxmlformats.org/officeDocument/2006/relationships/oleObject" Target="../embeddings/oleObject201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5.bin"/><Relationship Id="rId3" Type="http://schemas.openxmlformats.org/officeDocument/2006/relationships/image" Target="../media/image5.jpeg"/><Relationship Id="rId7" Type="http://schemas.openxmlformats.org/officeDocument/2006/relationships/image" Target="../media/image252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214.bin"/><Relationship Id="rId5" Type="http://schemas.openxmlformats.org/officeDocument/2006/relationships/image" Target="../media/image255.gif"/><Relationship Id="rId4" Type="http://schemas.openxmlformats.org/officeDocument/2006/relationships/image" Target="../media/image254.gif"/><Relationship Id="rId9" Type="http://schemas.openxmlformats.org/officeDocument/2006/relationships/image" Target="../media/image2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wmf"/><Relationship Id="rId13" Type="http://schemas.openxmlformats.org/officeDocument/2006/relationships/oleObject" Target="../embeddings/oleObject220.bin"/><Relationship Id="rId18" Type="http://schemas.openxmlformats.org/officeDocument/2006/relationships/image" Target="../media/image262.wmf"/><Relationship Id="rId26" Type="http://schemas.openxmlformats.org/officeDocument/2006/relationships/oleObject" Target="../embeddings/oleObject227.bin"/><Relationship Id="rId3" Type="http://schemas.openxmlformats.org/officeDocument/2006/relationships/image" Target="../media/image5.jpeg"/><Relationship Id="rId21" Type="http://schemas.openxmlformats.org/officeDocument/2006/relationships/image" Target="../media/image263.wmf"/><Relationship Id="rId7" Type="http://schemas.openxmlformats.org/officeDocument/2006/relationships/oleObject" Target="../embeddings/oleObject217.bin"/><Relationship Id="rId12" Type="http://schemas.openxmlformats.org/officeDocument/2006/relationships/image" Target="../media/image260.wmf"/><Relationship Id="rId17" Type="http://schemas.openxmlformats.org/officeDocument/2006/relationships/oleObject" Target="../embeddings/oleObject222.bin"/><Relationship Id="rId25" Type="http://schemas.openxmlformats.org/officeDocument/2006/relationships/image" Target="../media/image265.w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261.wmf"/><Relationship Id="rId20" Type="http://schemas.openxmlformats.org/officeDocument/2006/relationships/oleObject" Target="../embeddings/oleObject224.bin"/><Relationship Id="rId29" Type="http://schemas.openxmlformats.org/officeDocument/2006/relationships/image" Target="../media/image267.wmf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57.wmf"/><Relationship Id="rId11" Type="http://schemas.openxmlformats.org/officeDocument/2006/relationships/oleObject" Target="../embeddings/oleObject219.bin"/><Relationship Id="rId24" Type="http://schemas.openxmlformats.org/officeDocument/2006/relationships/oleObject" Target="../embeddings/oleObject226.bin"/><Relationship Id="rId5" Type="http://schemas.openxmlformats.org/officeDocument/2006/relationships/oleObject" Target="../embeddings/oleObject216.bin"/><Relationship Id="rId15" Type="http://schemas.openxmlformats.org/officeDocument/2006/relationships/oleObject" Target="../embeddings/oleObject221.bin"/><Relationship Id="rId23" Type="http://schemas.openxmlformats.org/officeDocument/2006/relationships/image" Target="../media/image264.wmf"/><Relationship Id="rId28" Type="http://schemas.openxmlformats.org/officeDocument/2006/relationships/oleObject" Target="../embeddings/oleObject228.bin"/><Relationship Id="rId10" Type="http://schemas.openxmlformats.org/officeDocument/2006/relationships/image" Target="../media/image259.wmf"/><Relationship Id="rId19" Type="http://schemas.openxmlformats.org/officeDocument/2006/relationships/oleObject" Target="../embeddings/oleObject223.bin"/><Relationship Id="rId31" Type="http://schemas.openxmlformats.org/officeDocument/2006/relationships/image" Target="../media/image268.wmf"/><Relationship Id="rId4" Type="http://schemas.openxmlformats.org/officeDocument/2006/relationships/image" Target="../media/image269.png"/><Relationship Id="rId9" Type="http://schemas.openxmlformats.org/officeDocument/2006/relationships/oleObject" Target="../embeddings/oleObject218.bin"/><Relationship Id="rId14" Type="http://schemas.openxmlformats.org/officeDocument/2006/relationships/image" Target="../media/image270.png"/><Relationship Id="rId22" Type="http://schemas.openxmlformats.org/officeDocument/2006/relationships/oleObject" Target="../embeddings/oleObject225.bin"/><Relationship Id="rId27" Type="http://schemas.openxmlformats.org/officeDocument/2006/relationships/image" Target="../media/image266.wmf"/><Relationship Id="rId30" Type="http://schemas.openxmlformats.org/officeDocument/2006/relationships/oleObject" Target="../embeddings/oleObject229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1.bin"/><Relationship Id="rId13" Type="http://schemas.openxmlformats.org/officeDocument/2006/relationships/image" Target="../media/image274.wmf"/><Relationship Id="rId18" Type="http://schemas.openxmlformats.org/officeDocument/2006/relationships/oleObject" Target="../embeddings/oleObject236.bin"/><Relationship Id="rId3" Type="http://schemas.openxmlformats.org/officeDocument/2006/relationships/image" Target="../media/image280.png"/><Relationship Id="rId21" Type="http://schemas.openxmlformats.org/officeDocument/2006/relationships/image" Target="../media/image278.wmf"/><Relationship Id="rId7" Type="http://schemas.openxmlformats.org/officeDocument/2006/relationships/image" Target="../media/image271.wmf"/><Relationship Id="rId12" Type="http://schemas.openxmlformats.org/officeDocument/2006/relationships/oleObject" Target="../embeddings/oleObject233.bin"/><Relationship Id="rId17" Type="http://schemas.openxmlformats.org/officeDocument/2006/relationships/image" Target="../media/image276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235.bin"/><Relationship Id="rId20" Type="http://schemas.openxmlformats.org/officeDocument/2006/relationships/oleObject" Target="../embeddings/oleObject237.bin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30.bin"/><Relationship Id="rId11" Type="http://schemas.openxmlformats.org/officeDocument/2006/relationships/image" Target="../media/image273.wmf"/><Relationship Id="rId5" Type="http://schemas.openxmlformats.org/officeDocument/2006/relationships/image" Target="../media/image5.jpeg"/><Relationship Id="rId15" Type="http://schemas.openxmlformats.org/officeDocument/2006/relationships/image" Target="../media/image275.wmf"/><Relationship Id="rId23" Type="http://schemas.openxmlformats.org/officeDocument/2006/relationships/image" Target="../media/image279.wmf"/><Relationship Id="rId10" Type="http://schemas.openxmlformats.org/officeDocument/2006/relationships/oleObject" Target="../embeddings/oleObject232.bin"/><Relationship Id="rId19" Type="http://schemas.openxmlformats.org/officeDocument/2006/relationships/image" Target="../media/image277.wmf"/><Relationship Id="rId4" Type="http://schemas.openxmlformats.org/officeDocument/2006/relationships/image" Target="../media/image281.png"/><Relationship Id="rId9" Type="http://schemas.openxmlformats.org/officeDocument/2006/relationships/image" Target="../media/image272.wmf"/><Relationship Id="rId14" Type="http://schemas.openxmlformats.org/officeDocument/2006/relationships/oleObject" Target="../embeddings/oleObject234.bin"/><Relationship Id="rId22" Type="http://schemas.openxmlformats.org/officeDocument/2006/relationships/oleObject" Target="../embeddings/oleObject238.bin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250.bin"/><Relationship Id="rId21" Type="http://schemas.openxmlformats.org/officeDocument/2006/relationships/image" Target="../media/image290.png"/><Relationship Id="rId42" Type="http://schemas.openxmlformats.org/officeDocument/2006/relationships/oleObject" Target="../embeddings/oleObject258.bin"/><Relationship Id="rId47" Type="http://schemas.openxmlformats.org/officeDocument/2006/relationships/image" Target="../media/image303.png"/><Relationship Id="rId63" Type="http://schemas.openxmlformats.org/officeDocument/2006/relationships/image" Target="../media/image311.png"/><Relationship Id="rId68" Type="http://schemas.openxmlformats.org/officeDocument/2006/relationships/oleObject" Target="../embeddings/oleObject271.bin"/><Relationship Id="rId84" Type="http://schemas.openxmlformats.org/officeDocument/2006/relationships/oleObject" Target="../embeddings/oleObject279.bin"/><Relationship Id="rId89" Type="http://schemas.openxmlformats.org/officeDocument/2006/relationships/image" Target="../media/image324.png"/><Relationship Id="rId112" Type="http://schemas.openxmlformats.org/officeDocument/2006/relationships/oleObject" Target="../embeddings/oleObject293.bin"/><Relationship Id="rId16" Type="http://schemas.openxmlformats.org/officeDocument/2006/relationships/oleObject" Target="../embeddings/oleObject245.bin"/><Relationship Id="rId107" Type="http://schemas.openxmlformats.org/officeDocument/2006/relationships/image" Target="../media/image333.png"/><Relationship Id="rId11" Type="http://schemas.openxmlformats.org/officeDocument/2006/relationships/image" Target="../media/image285.png"/><Relationship Id="rId32" Type="http://schemas.openxmlformats.org/officeDocument/2006/relationships/oleObject" Target="../embeddings/oleObject253.bin"/><Relationship Id="rId37" Type="http://schemas.openxmlformats.org/officeDocument/2006/relationships/image" Target="../media/image298.png"/><Relationship Id="rId53" Type="http://schemas.openxmlformats.org/officeDocument/2006/relationships/image" Target="../media/image306.png"/><Relationship Id="rId58" Type="http://schemas.openxmlformats.org/officeDocument/2006/relationships/oleObject" Target="../embeddings/oleObject266.bin"/><Relationship Id="rId74" Type="http://schemas.openxmlformats.org/officeDocument/2006/relationships/oleObject" Target="../embeddings/oleObject274.bin"/><Relationship Id="rId79" Type="http://schemas.openxmlformats.org/officeDocument/2006/relationships/image" Target="../media/image319.png"/><Relationship Id="rId102" Type="http://schemas.openxmlformats.org/officeDocument/2006/relationships/oleObject" Target="../embeddings/oleObject288.bin"/><Relationship Id="rId5" Type="http://schemas.openxmlformats.org/officeDocument/2006/relationships/image" Target="../media/image282.png"/><Relationship Id="rId90" Type="http://schemas.openxmlformats.org/officeDocument/2006/relationships/oleObject" Target="../embeddings/oleObject282.bin"/><Relationship Id="rId95" Type="http://schemas.openxmlformats.org/officeDocument/2006/relationships/image" Target="../media/image327.png"/><Relationship Id="rId22" Type="http://schemas.openxmlformats.org/officeDocument/2006/relationships/oleObject" Target="../embeddings/oleObject248.bin"/><Relationship Id="rId27" Type="http://schemas.openxmlformats.org/officeDocument/2006/relationships/image" Target="../media/image293.png"/><Relationship Id="rId43" Type="http://schemas.openxmlformats.org/officeDocument/2006/relationships/image" Target="../media/image301.png"/><Relationship Id="rId48" Type="http://schemas.openxmlformats.org/officeDocument/2006/relationships/oleObject" Target="../embeddings/oleObject261.bin"/><Relationship Id="rId64" Type="http://schemas.openxmlformats.org/officeDocument/2006/relationships/oleObject" Target="../embeddings/oleObject269.bin"/><Relationship Id="rId69" Type="http://schemas.openxmlformats.org/officeDocument/2006/relationships/image" Target="../media/image314.png"/><Relationship Id="rId113" Type="http://schemas.openxmlformats.org/officeDocument/2006/relationships/image" Target="../media/image336.png"/><Relationship Id="rId80" Type="http://schemas.openxmlformats.org/officeDocument/2006/relationships/oleObject" Target="../embeddings/oleObject277.bin"/><Relationship Id="rId85" Type="http://schemas.openxmlformats.org/officeDocument/2006/relationships/image" Target="../media/image322.png"/><Relationship Id="rId12" Type="http://schemas.openxmlformats.org/officeDocument/2006/relationships/oleObject" Target="../embeddings/oleObject243.bin"/><Relationship Id="rId17" Type="http://schemas.openxmlformats.org/officeDocument/2006/relationships/image" Target="../media/image288.png"/><Relationship Id="rId33" Type="http://schemas.openxmlformats.org/officeDocument/2006/relationships/image" Target="../media/image296.png"/><Relationship Id="rId38" Type="http://schemas.openxmlformats.org/officeDocument/2006/relationships/oleObject" Target="../embeddings/oleObject256.bin"/><Relationship Id="rId59" Type="http://schemas.openxmlformats.org/officeDocument/2006/relationships/image" Target="../media/image309.png"/><Relationship Id="rId103" Type="http://schemas.openxmlformats.org/officeDocument/2006/relationships/image" Target="../media/image331.png"/><Relationship Id="rId108" Type="http://schemas.openxmlformats.org/officeDocument/2006/relationships/oleObject" Target="../embeddings/oleObject291.bin"/><Relationship Id="rId54" Type="http://schemas.openxmlformats.org/officeDocument/2006/relationships/oleObject" Target="../embeddings/oleObject264.bin"/><Relationship Id="rId70" Type="http://schemas.openxmlformats.org/officeDocument/2006/relationships/oleObject" Target="../embeddings/oleObject272.bin"/><Relationship Id="rId75" Type="http://schemas.openxmlformats.org/officeDocument/2006/relationships/image" Target="../media/image317.png"/><Relationship Id="rId91" Type="http://schemas.openxmlformats.org/officeDocument/2006/relationships/image" Target="../media/image325.png"/><Relationship Id="rId96" Type="http://schemas.openxmlformats.org/officeDocument/2006/relationships/oleObject" Target="../embeddings/oleObject285.bin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240.bin"/><Relationship Id="rId15" Type="http://schemas.openxmlformats.org/officeDocument/2006/relationships/image" Target="../media/image287.png"/><Relationship Id="rId23" Type="http://schemas.openxmlformats.org/officeDocument/2006/relationships/image" Target="../media/image291.png"/><Relationship Id="rId28" Type="http://schemas.openxmlformats.org/officeDocument/2006/relationships/oleObject" Target="../embeddings/oleObject251.bin"/><Relationship Id="rId36" Type="http://schemas.openxmlformats.org/officeDocument/2006/relationships/oleObject" Target="../embeddings/oleObject255.bin"/><Relationship Id="rId49" Type="http://schemas.openxmlformats.org/officeDocument/2006/relationships/image" Target="../media/image304.png"/><Relationship Id="rId57" Type="http://schemas.openxmlformats.org/officeDocument/2006/relationships/image" Target="../media/image308.png"/><Relationship Id="rId106" Type="http://schemas.openxmlformats.org/officeDocument/2006/relationships/oleObject" Target="../embeddings/oleObject290.bin"/><Relationship Id="rId114" Type="http://schemas.openxmlformats.org/officeDocument/2006/relationships/oleObject" Target="../embeddings/oleObject294.bin"/><Relationship Id="rId10" Type="http://schemas.openxmlformats.org/officeDocument/2006/relationships/oleObject" Target="../embeddings/oleObject242.bin"/><Relationship Id="rId31" Type="http://schemas.openxmlformats.org/officeDocument/2006/relationships/image" Target="../media/image295.png"/><Relationship Id="rId44" Type="http://schemas.openxmlformats.org/officeDocument/2006/relationships/oleObject" Target="../embeddings/oleObject259.bin"/><Relationship Id="rId52" Type="http://schemas.openxmlformats.org/officeDocument/2006/relationships/oleObject" Target="../embeddings/oleObject263.bin"/><Relationship Id="rId60" Type="http://schemas.openxmlformats.org/officeDocument/2006/relationships/oleObject" Target="../embeddings/oleObject267.bin"/><Relationship Id="rId65" Type="http://schemas.openxmlformats.org/officeDocument/2006/relationships/image" Target="../media/image312.png"/><Relationship Id="rId73" Type="http://schemas.openxmlformats.org/officeDocument/2006/relationships/image" Target="../media/image316.png"/><Relationship Id="rId78" Type="http://schemas.openxmlformats.org/officeDocument/2006/relationships/oleObject" Target="../embeddings/oleObject276.bin"/><Relationship Id="rId81" Type="http://schemas.openxmlformats.org/officeDocument/2006/relationships/image" Target="../media/image320.png"/><Relationship Id="rId86" Type="http://schemas.openxmlformats.org/officeDocument/2006/relationships/oleObject" Target="../embeddings/oleObject280.bin"/><Relationship Id="rId94" Type="http://schemas.openxmlformats.org/officeDocument/2006/relationships/oleObject" Target="../embeddings/oleObject284.bin"/><Relationship Id="rId99" Type="http://schemas.openxmlformats.org/officeDocument/2006/relationships/image" Target="../media/image329.png"/><Relationship Id="rId101" Type="http://schemas.openxmlformats.org/officeDocument/2006/relationships/image" Target="../media/image330.png"/><Relationship Id="rId4" Type="http://schemas.openxmlformats.org/officeDocument/2006/relationships/oleObject" Target="../embeddings/oleObject239.bin"/><Relationship Id="rId9" Type="http://schemas.openxmlformats.org/officeDocument/2006/relationships/image" Target="../media/image284.png"/><Relationship Id="rId13" Type="http://schemas.openxmlformats.org/officeDocument/2006/relationships/image" Target="../media/image286.png"/><Relationship Id="rId18" Type="http://schemas.openxmlformats.org/officeDocument/2006/relationships/oleObject" Target="../embeddings/oleObject246.bin"/><Relationship Id="rId39" Type="http://schemas.openxmlformats.org/officeDocument/2006/relationships/image" Target="../media/image299.png"/><Relationship Id="rId109" Type="http://schemas.openxmlformats.org/officeDocument/2006/relationships/image" Target="../media/image334.png"/><Relationship Id="rId34" Type="http://schemas.openxmlformats.org/officeDocument/2006/relationships/oleObject" Target="../embeddings/oleObject254.bin"/><Relationship Id="rId50" Type="http://schemas.openxmlformats.org/officeDocument/2006/relationships/oleObject" Target="../embeddings/oleObject262.bin"/><Relationship Id="rId55" Type="http://schemas.openxmlformats.org/officeDocument/2006/relationships/image" Target="../media/image307.png"/><Relationship Id="rId76" Type="http://schemas.openxmlformats.org/officeDocument/2006/relationships/oleObject" Target="../embeddings/oleObject275.bin"/><Relationship Id="rId97" Type="http://schemas.openxmlformats.org/officeDocument/2006/relationships/image" Target="../media/image328.png"/><Relationship Id="rId104" Type="http://schemas.openxmlformats.org/officeDocument/2006/relationships/oleObject" Target="../embeddings/oleObject289.bin"/><Relationship Id="rId7" Type="http://schemas.openxmlformats.org/officeDocument/2006/relationships/image" Target="../media/image283.png"/><Relationship Id="rId71" Type="http://schemas.openxmlformats.org/officeDocument/2006/relationships/image" Target="../media/image315.png"/><Relationship Id="rId92" Type="http://schemas.openxmlformats.org/officeDocument/2006/relationships/oleObject" Target="../embeddings/oleObject283.bin"/><Relationship Id="rId2" Type="http://schemas.openxmlformats.org/officeDocument/2006/relationships/slideLayout" Target="../slideLayouts/slideLayout13.xml"/><Relationship Id="rId29" Type="http://schemas.openxmlformats.org/officeDocument/2006/relationships/image" Target="../media/image294.png"/><Relationship Id="rId24" Type="http://schemas.openxmlformats.org/officeDocument/2006/relationships/oleObject" Target="../embeddings/oleObject249.bin"/><Relationship Id="rId40" Type="http://schemas.openxmlformats.org/officeDocument/2006/relationships/oleObject" Target="../embeddings/oleObject257.bin"/><Relationship Id="rId45" Type="http://schemas.openxmlformats.org/officeDocument/2006/relationships/image" Target="../media/image302.png"/><Relationship Id="rId66" Type="http://schemas.openxmlformats.org/officeDocument/2006/relationships/oleObject" Target="../embeddings/oleObject270.bin"/><Relationship Id="rId87" Type="http://schemas.openxmlformats.org/officeDocument/2006/relationships/image" Target="../media/image323.png"/><Relationship Id="rId110" Type="http://schemas.openxmlformats.org/officeDocument/2006/relationships/oleObject" Target="../embeddings/oleObject292.bin"/><Relationship Id="rId115" Type="http://schemas.openxmlformats.org/officeDocument/2006/relationships/image" Target="../media/image337.png"/><Relationship Id="rId61" Type="http://schemas.openxmlformats.org/officeDocument/2006/relationships/image" Target="../media/image310.png"/><Relationship Id="rId82" Type="http://schemas.openxmlformats.org/officeDocument/2006/relationships/oleObject" Target="../embeddings/oleObject278.bin"/><Relationship Id="rId19" Type="http://schemas.openxmlformats.org/officeDocument/2006/relationships/image" Target="../media/image289.png"/><Relationship Id="rId14" Type="http://schemas.openxmlformats.org/officeDocument/2006/relationships/oleObject" Target="../embeddings/oleObject244.bin"/><Relationship Id="rId30" Type="http://schemas.openxmlformats.org/officeDocument/2006/relationships/oleObject" Target="../embeddings/oleObject252.bin"/><Relationship Id="rId35" Type="http://schemas.openxmlformats.org/officeDocument/2006/relationships/image" Target="../media/image297.png"/><Relationship Id="rId56" Type="http://schemas.openxmlformats.org/officeDocument/2006/relationships/oleObject" Target="../embeddings/oleObject265.bin"/><Relationship Id="rId77" Type="http://schemas.openxmlformats.org/officeDocument/2006/relationships/image" Target="../media/image318.png"/><Relationship Id="rId100" Type="http://schemas.openxmlformats.org/officeDocument/2006/relationships/oleObject" Target="../embeddings/oleObject287.bin"/><Relationship Id="rId105" Type="http://schemas.openxmlformats.org/officeDocument/2006/relationships/image" Target="../media/image332.png"/><Relationship Id="rId8" Type="http://schemas.openxmlformats.org/officeDocument/2006/relationships/oleObject" Target="../embeddings/oleObject241.bin"/><Relationship Id="rId51" Type="http://schemas.openxmlformats.org/officeDocument/2006/relationships/image" Target="../media/image305.png"/><Relationship Id="rId72" Type="http://schemas.openxmlformats.org/officeDocument/2006/relationships/oleObject" Target="../embeddings/oleObject273.bin"/><Relationship Id="rId93" Type="http://schemas.openxmlformats.org/officeDocument/2006/relationships/image" Target="../media/image326.png"/><Relationship Id="rId98" Type="http://schemas.openxmlformats.org/officeDocument/2006/relationships/oleObject" Target="../embeddings/oleObject286.bin"/><Relationship Id="rId3" Type="http://schemas.openxmlformats.org/officeDocument/2006/relationships/notesSlide" Target="../notesSlides/notesSlide7.xml"/><Relationship Id="rId25" Type="http://schemas.openxmlformats.org/officeDocument/2006/relationships/image" Target="../media/image292.png"/><Relationship Id="rId46" Type="http://schemas.openxmlformats.org/officeDocument/2006/relationships/oleObject" Target="../embeddings/oleObject260.bin"/><Relationship Id="rId67" Type="http://schemas.openxmlformats.org/officeDocument/2006/relationships/image" Target="../media/image313.png"/><Relationship Id="rId20" Type="http://schemas.openxmlformats.org/officeDocument/2006/relationships/oleObject" Target="../embeddings/oleObject247.bin"/><Relationship Id="rId41" Type="http://schemas.openxmlformats.org/officeDocument/2006/relationships/image" Target="../media/image300.png"/><Relationship Id="rId62" Type="http://schemas.openxmlformats.org/officeDocument/2006/relationships/oleObject" Target="../embeddings/oleObject268.bin"/><Relationship Id="rId83" Type="http://schemas.openxmlformats.org/officeDocument/2006/relationships/image" Target="../media/image321.png"/><Relationship Id="rId88" Type="http://schemas.openxmlformats.org/officeDocument/2006/relationships/oleObject" Target="../embeddings/oleObject281.bin"/><Relationship Id="rId111" Type="http://schemas.openxmlformats.org/officeDocument/2006/relationships/image" Target="../media/image335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2.png"/><Relationship Id="rId18" Type="http://schemas.openxmlformats.org/officeDocument/2006/relationships/oleObject" Target="../embeddings/oleObject302.bin"/><Relationship Id="rId26" Type="http://schemas.openxmlformats.org/officeDocument/2006/relationships/oleObject" Target="../embeddings/oleObject306.bin"/><Relationship Id="rId39" Type="http://schemas.openxmlformats.org/officeDocument/2006/relationships/image" Target="../media/image355.png"/><Relationship Id="rId21" Type="http://schemas.openxmlformats.org/officeDocument/2006/relationships/image" Target="../media/image346.png"/><Relationship Id="rId34" Type="http://schemas.openxmlformats.org/officeDocument/2006/relationships/oleObject" Target="../embeddings/oleObject310.bin"/><Relationship Id="rId42" Type="http://schemas.openxmlformats.org/officeDocument/2006/relationships/oleObject" Target="../embeddings/oleObject314.bin"/><Relationship Id="rId47" Type="http://schemas.openxmlformats.org/officeDocument/2006/relationships/image" Target="../media/image359.png"/><Relationship Id="rId50" Type="http://schemas.openxmlformats.org/officeDocument/2006/relationships/oleObject" Target="../embeddings/oleObject318.bin"/><Relationship Id="rId55" Type="http://schemas.openxmlformats.org/officeDocument/2006/relationships/image" Target="../media/image363.png"/><Relationship Id="rId7" Type="http://schemas.openxmlformats.org/officeDocument/2006/relationships/image" Target="../media/image339.png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301.bin"/><Relationship Id="rId29" Type="http://schemas.openxmlformats.org/officeDocument/2006/relationships/image" Target="../media/image350.png"/><Relationship Id="rId11" Type="http://schemas.openxmlformats.org/officeDocument/2006/relationships/image" Target="../media/image341.png"/><Relationship Id="rId24" Type="http://schemas.openxmlformats.org/officeDocument/2006/relationships/oleObject" Target="../embeddings/oleObject305.bin"/><Relationship Id="rId32" Type="http://schemas.openxmlformats.org/officeDocument/2006/relationships/oleObject" Target="../embeddings/oleObject309.bin"/><Relationship Id="rId37" Type="http://schemas.openxmlformats.org/officeDocument/2006/relationships/image" Target="../media/image354.png"/><Relationship Id="rId40" Type="http://schemas.openxmlformats.org/officeDocument/2006/relationships/oleObject" Target="../embeddings/oleObject313.bin"/><Relationship Id="rId45" Type="http://schemas.openxmlformats.org/officeDocument/2006/relationships/image" Target="../media/image358.png"/><Relationship Id="rId53" Type="http://schemas.openxmlformats.org/officeDocument/2006/relationships/image" Target="../media/image362.png"/><Relationship Id="rId58" Type="http://schemas.openxmlformats.org/officeDocument/2006/relationships/oleObject" Target="../embeddings/oleObject322.bin"/><Relationship Id="rId5" Type="http://schemas.openxmlformats.org/officeDocument/2006/relationships/image" Target="../media/image338.png"/><Relationship Id="rId61" Type="http://schemas.openxmlformats.org/officeDocument/2006/relationships/image" Target="../media/image366.png"/><Relationship Id="rId19" Type="http://schemas.openxmlformats.org/officeDocument/2006/relationships/image" Target="../media/image345.png"/><Relationship Id="rId14" Type="http://schemas.openxmlformats.org/officeDocument/2006/relationships/oleObject" Target="../embeddings/oleObject300.bin"/><Relationship Id="rId22" Type="http://schemas.openxmlformats.org/officeDocument/2006/relationships/oleObject" Target="../embeddings/oleObject304.bin"/><Relationship Id="rId27" Type="http://schemas.openxmlformats.org/officeDocument/2006/relationships/image" Target="../media/image349.png"/><Relationship Id="rId30" Type="http://schemas.openxmlformats.org/officeDocument/2006/relationships/oleObject" Target="../embeddings/oleObject308.bin"/><Relationship Id="rId35" Type="http://schemas.openxmlformats.org/officeDocument/2006/relationships/image" Target="../media/image353.png"/><Relationship Id="rId43" Type="http://schemas.openxmlformats.org/officeDocument/2006/relationships/image" Target="../media/image357.png"/><Relationship Id="rId48" Type="http://schemas.openxmlformats.org/officeDocument/2006/relationships/oleObject" Target="../embeddings/oleObject317.bin"/><Relationship Id="rId56" Type="http://schemas.openxmlformats.org/officeDocument/2006/relationships/oleObject" Target="../embeddings/oleObject321.bin"/><Relationship Id="rId8" Type="http://schemas.openxmlformats.org/officeDocument/2006/relationships/oleObject" Target="../embeddings/oleObject297.bin"/><Relationship Id="rId51" Type="http://schemas.openxmlformats.org/officeDocument/2006/relationships/image" Target="../media/image361.png"/><Relationship Id="rId3" Type="http://schemas.openxmlformats.org/officeDocument/2006/relationships/notesSlide" Target="../notesSlides/notesSlide8.xml"/><Relationship Id="rId12" Type="http://schemas.openxmlformats.org/officeDocument/2006/relationships/oleObject" Target="../embeddings/oleObject299.bin"/><Relationship Id="rId17" Type="http://schemas.openxmlformats.org/officeDocument/2006/relationships/image" Target="../media/image344.png"/><Relationship Id="rId25" Type="http://schemas.openxmlformats.org/officeDocument/2006/relationships/image" Target="../media/image348.png"/><Relationship Id="rId33" Type="http://schemas.openxmlformats.org/officeDocument/2006/relationships/image" Target="../media/image352.png"/><Relationship Id="rId38" Type="http://schemas.openxmlformats.org/officeDocument/2006/relationships/oleObject" Target="../embeddings/oleObject312.bin"/><Relationship Id="rId46" Type="http://schemas.openxmlformats.org/officeDocument/2006/relationships/oleObject" Target="../embeddings/oleObject316.bin"/><Relationship Id="rId59" Type="http://schemas.openxmlformats.org/officeDocument/2006/relationships/image" Target="../media/image365.png"/><Relationship Id="rId20" Type="http://schemas.openxmlformats.org/officeDocument/2006/relationships/oleObject" Target="../embeddings/oleObject303.bin"/><Relationship Id="rId41" Type="http://schemas.openxmlformats.org/officeDocument/2006/relationships/image" Target="../media/image356.png"/><Relationship Id="rId54" Type="http://schemas.openxmlformats.org/officeDocument/2006/relationships/oleObject" Target="../embeddings/oleObject320.bin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296.bin"/><Relationship Id="rId15" Type="http://schemas.openxmlformats.org/officeDocument/2006/relationships/image" Target="../media/image343.png"/><Relationship Id="rId23" Type="http://schemas.openxmlformats.org/officeDocument/2006/relationships/image" Target="../media/image347.png"/><Relationship Id="rId28" Type="http://schemas.openxmlformats.org/officeDocument/2006/relationships/oleObject" Target="../embeddings/oleObject307.bin"/><Relationship Id="rId36" Type="http://schemas.openxmlformats.org/officeDocument/2006/relationships/oleObject" Target="../embeddings/oleObject311.bin"/><Relationship Id="rId49" Type="http://schemas.openxmlformats.org/officeDocument/2006/relationships/image" Target="../media/image360.png"/><Relationship Id="rId57" Type="http://schemas.openxmlformats.org/officeDocument/2006/relationships/image" Target="../media/image364.png"/><Relationship Id="rId10" Type="http://schemas.openxmlformats.org/officeDocument/2006/relationships/oleObject" Target="../embeddings/oleObject298.bin"/><Relationship Id="rId31" Type="http://schemas.openxmlformats.org/officeDocument/2006/relationships/image" Target="../media/image351.png"/><Relationship Id="rId44" Type="http://schemas.openxmlformats.org/officeDocument/2006/relationships/oleObject" Target="../embeddings/oleObject315.bin"/><Relationship Id="rId52" Type="http://schemas.openxmlformats.org/officeDocument/2006/relationships/oleObject" Target="../embeddings/oleObject319.bin"/><Relationship Id="rId60" Type="http://schemas.openxmlformats.org/officeDocument/2006/relationships/oleObject" Target="../embeddings/oleObject323.bin"/><Relationship Id="rId4" Type="http://schemas.openxmlformats.org/officeDocument/2006/relationships/oleObject" Target="../embeddings/oleObject295.bin"/><Relationship Id="rId9" Type="http://schemas.openxmlformats.org/officeDocument/2006/relationships/image" Target="../media/image3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4.bin"/><Relationship Id="rId13" Type="http://schemas.openxmlformats.org/officeDocument/2006/relationships/image" Target="../media/image369.png"/><Relationship Id="rId18" Type="http://schemas.openxmlformats.org/officeDocument/2006/relationships/oleObject" Target="../embeddings/oleObject329.bin"/><Relationship Id="rId26" Type="http://schemas.openxmlformats.org/officeDocument/2006/relationships/oleObject" Target="../embeddings/oleObject333.bin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373.png"/><Relationship Id="rId7" Type="http://schemas.openxmlformats.org/officeDocument/2006/relationships/image" Target="../media/image382.jpeg"/><Relationship Id="rId12" Type="http://schemas.openxmlformats.org/officeDocument/2006/relationships/oleObject" Target="../embeddings/oleObject326.bin"/><Relationship Id="rId17" Type="http://schemas.openxmlformats.org/officeDocument/2006/relationships/image" Target="../media/image371.png"/><Relationship Id="rId25" Type="http://schemas.openxmlformats.org/officeDocument/2006/relationships/image" Target="../media/image375.png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328.bin"/><Relationship Id="rId20" Type="http://schemas.openxmlformats.org/officeDocument/2006/relationships/oleObject" Target="../embeddings/oleObject330.bin"/><Relationship Id="rId29" Type="http://schemas.openxmlformats.org/officeDocument/2006/relationships/image" Target="../media/image377.png"/><Relationship Id="rId1" Type="http://schemas.openxmlformats.org/officeDocument/2006/relationships/vmlDrawing" Target="../drawings/vmlDrawing32.vml"/><Relationship Id="rId6" Type="http://schemas.openxmlformats.org/officeDocument/2006/relationships/image" Target="../media/image381.gif"/><Relationship Id="rId11" Type="http://schemas.openxmlformats.org/officeDocument/2006/relationships/image" Target="../media/image368.png"/><Relationship Id="rId24" Type="http://schemas.openxmlformats.org/officeDocument/2006/relationships/oleObject" Target="../embeddings/oleObject332.bin"/><Relationship Id="rId5" Type="http://schemas.openxmlformats.org/officeDocument/2006/relationships/image" Target="../media/image380.jpeg"/><Relationship Id="rId15" Type="http://schemas.openxmlformats.org/officeDocument/2006/relationships/image" Target="../media/image370.png"/><Relationship Id="rId23" Type="http://schemas.openxmlformats.org/officeDocument/2006/relationships/image" Target="../media/image374.png"/><Relationship Id="rId28" Type="http://schemas.openxmlformats.org/officeDocument/2006/relationships/oleObject" Target="../embeddings/oleObject334.bin"/><Relationship Id="rId10" Type="http://schemas.openxmlformats.org/officeDocument/2006/relationships/oleObject" Target="../embeddings/oleObject325.bin"/><Relationship Id="rId19" Type="http://schemas.openxmlformats.org/officeDocument/2006/relationships/image" Target="../media/image372.png"/><Relationship Id="rId31" Type="http://schemas.openxmlformats.org/officeDocument/2006/relationships/image" Target="../media/image378.png"/><Relationship Id="rId4" Type="http://schemas.openxmlformats.org/officeDocument/2006/relationships/image" Target="../media/image379.gif"/><Relationship Id="rId9" Type="http://schemas.openxmlformats.org/officeDocument/2006/relationships/image" Target="../media/image367.png"/><Relationship Id="rId14" Type="http://schemas.openxmlformats.org/officeDocument/2006/relationships/oleObject" Target="../embeddings/oleObject327.bin"/><Relationship Id="rId22" Type="http://schemas.openxmlformats.org/officeDocument/2006/relationships/oleObject" Target="../embeddings/oleObject331.bin"/><Relationship Id="rId27" Type="http://schemas.openxmlformats.org/officeDocument/2006/relationships/image" Target="../media/image376.png"/><Relationship Id="rId30" Type="http://schemas.openxmlformats.org/officeDocument/2006/relationships/oleObject" Target="../embeddings/oleObject335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5.jpe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22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8.wmf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30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2.bin"/><Relationship Id="rId18" Type="http://schemas.openxmlformats.org/officeDocument/2006/relationships/image" Target="../media/image39.wmf"/><Relationship Id="rId26" Type="http://schemas.openxmlformats.org/officeDocument/2006/relationships/image" Target="../media/image43.wmf"/><Relationship Id="rId39" Type="http://schemas.openxmlformats.org/officeDocument/2006/relationships/image" Target="../media/image49.wmf"/><Relationship Id="rId21" Type="http://schemas.openxmlformats.org/officeDocument/2006/relationships/oleObject" Target="../embeddings/oleObject26.bin"/><Relationship Id="rId34" Type="http://schemas.openxmlformats.org/officeDocument/2006/relationships/oleObject" Target="../embeddings/oleObject33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36.wmf"/><Relationship Id="rId17" Type="http://schemas.openxmlformats.org/officeDocument/2006/relationships/oleObject" Target="../embeddings/oleObject24.bin"/><Relationship Id="rId25" Type="http://schemas.openxmlformats.org/officeDocument/2006/relationships/oleObject" Target="../embeddings/oleObject28.bin"/><Relationship Id="rId33" Type="http://schemas.openxmlformats.org/officeDocument/2006/relationships/oleObject" Target="../embeddings/oleObject32.bin"/><Relationship Id="rId38" Type="http://schemas.openxmlformats.org/officeDocument/2006/relationships/oleObject" Target="../embeddings/oleObject35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38.wmf"/><Relationship Id="rId20" Type="http://schemas.openxmlformats.org/officeDocument/2006/relationships/image" Target="../media/image40.wmf"/><Relationship Id="rId29" Type="http://schemas.openxmlformats.org/officeDocument/2006/relationships/oleObject" Target="../embeddings/oleObject30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21.bin"/><Relationship Id="rId24" Type="http://schemas.openxmlformats.org/officeDocument/2006/relationships/image" Target="../media/image42.wmf"/><Relationship Id="rId32" Type="http://schemas.openxmlformats.org/officeDocument/2006/relationships/image" Target="../media/image46.wmf"/><Relationship Id="rId37" Type="http://schemas.openxmlformats.org/officeDocument/2006/relationships/image" Target="../media/image48.wmf"/><Relationship Id="rId40" Type="http://schemas.openxmlformats.org/officeDocument/2006/relationships/image" Target="../media/image5.jpeg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7.bin"/><Relationship Id="rId28" Type="http://schemas.openxmlformats.org/officeDocument/2006/relationships/image" Target="../media/image44.wmf"/><Relationship Id="rId36" Type="http://schemas.openxmlformats.org/officeDocument/2006/relationships/oleObject" Target="../embeddings/oleObject34.bin"/><Relationship Id="rId10" Type="http://schemas.openxmlformats.org/officeDocument/2006/relationships/image" Target="../media/image35.wmf"/><Relationship Id="rId19" Type="http://schemas.openxmlformats.org/officeDocument/2006/relationships/oleObject" Target="../embeddings/oleObject25.bin"/><Relationship Id="rId31" Type="http://schemas.openxmlformats.org/officeDocument/2006/relationships/oleObject" Target="../embeddings/oleObject31.bin"/><Relationship Id="rId4" Type="http://schemas.openxmlformats.org/officeDocument/2006/relationships/image" Target="../media/image32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37.wmf"/><Relationship Id="rId22" Type="http://schemas.openxmlformats.org/officeDocument/2006/relationships/image" Target="../media/image41.wmf"/><Relationship Id="rId27" Type="http://schemas.openxmlformats.org/officeDocument/2006/relationships/oleObject" Target="../embeddings/oleObject29.bin"/><Relationship Id="rId30" Type="http://schemas.openxmlformats.org/officeDocument/2006/relationships/image" Target="../media/image45.wmf"/><Relationship Id="rId35" Type="http://schemas.openxmlformats.org/officeDocument/2006/relationships/image" Target="../media/image47.wmf"/><Relationship Id="rId8" Type="http://schemas.openxmlformats.org/officeDocument/2006/relationships/image" Target="../media/image34.wmf"/><Relationship Id="rId3" Type="http://schemas.openxmlformats.org/officeDocument/2006/relationships/oleObject" Target="../embeddings/oleObject1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-237222" y="1340768"/>
            <a:ext cx="9906473" cy="2257809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ts val="3000"/>
              </a:spcBef>
              <a:defRPr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力学</a:t>
            </a:r>
          </a:p>
        </p:txBody>
      </p:sp>
      <p:sp>
        <p:nvSpPr>
          <p:cNvPr id="3076" name="矩形 1"/>
          <p:cNvSpPr>
            <a:spLocks noChangeArrowheads="1"/>
          </p:cNvSpPr>
          <p:nvPr/>
        </p:nvSpPr>
        <p:spPr bwMode="auto">
          <a:xfrm>
            <a:off x="2483764" y="4221088"/>
            <a:ext cx="446449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ts val="3280"/>
              </a:lnSpc>
              <a:spcBef>
                <a:spcPts val="600"/>
              </a:spcBef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Arial" pitchFamily="34" charset="0"/>
              </a:rPr>
              <a:t>张潇悦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  <a:cs typeface="Arial" pitchFamily="34" charset="0"/>
            </a:endParaRPr>
          </a:p>
          <a:p>
            <a:pPr algn="ctr" eaLnBrk="1" hangingPunct="1">
              <a:lnSpc>
                <a:spcPts val="3280"/>
              </a:lnSpc>
              <a:spcBef>
                <a:spcPts val="600"/>
              </a:spcBef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Email: zhangxy26@mail.sysue.du.cn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79712" y="3104964"/>
            <a:ext cx="5688635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第四章 角动量守恒与刚体力学</a:t>
            </a:r>
          </a:p>
        </p:txBody>
      </p:sp>
      <p:pic>
        <p:nvPicPr>
          <p:cNvPr id="8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016" y="350085"/>
            <a:ext cx="1578000" cy="141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C9CCEADD-6AAD-4B8F-8292-25BC8600F5CF}"/>
              </a:ext>
            </a:extLst>
          </p:cNvPr>
          <p:cNvSpPr txBox="1">
            <a:spLocks noGrp="1"/>
          </p:cNvSpPr>
          <p:nvPr/>
        </p:nvSpPr>
        <p:spPr bwMode="auto">
          <a:xfrm>
            <a:off x="8687313" y="6516688"/>
            <a:ext cx="436563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hangingPunct="1"/>
            <a:fld id="{D46E5C8B-4D44-458B-83B4-8741D0B78E09}" type="slidenum">
              <a:rPr lang="en-US" altLang="zh-CN" sz="900">
                <a:solidFill>
                  <a:srgbClr val="4D5E68"/>
                </a:solidFill>
                <a:latin typeface="Impact" pitchFamily="34" charset="0"/>
              </a:rPr>
              <a:pPr algn="r" eaLnBrk="1" hangingPunct="1"/>
              <a:t>1</a:t>
            </a:fld>
            <a:endParaRPr lang="en-US" altLang="zh-CN" sz="900" dirty="0">
              <a:solidFill>
                <a:srgbClr val="4D5E68"/>
              </a:solidFill>
              <a:latin typeface="Impact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ransition advTm="1468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4084F5F9-D982-4686-936E-F3F81929D48C}"/>
              </a:ext>
            </a:extLst>
          </p:cNvPr>
          <p:cNvSpPr/>
          <p:nvPr/>
        </p:nvSpPr>
        <p:spPr>
          <a:xfrm>
            <a:off x="6558171" y="5111344"/>
            <a:ext cx="1954094" cy="7944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B70AA1-8878-4A77-A843-4039FB1D3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027" y="1075918"/>
            <a:ext cx="3654888" cy="114498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8BA606D-5A46-4EA2-90A4-ADF201018C20}"/>
              </a:ext>
            </a:extLst>
          </p:cNvPr>
          <p:cNvSpPr txBox="1"/>
          <p:nvPr/>
        </p:nvSpPr>
        <p:spPr>
          <a:xfrm>
            <a:off x="257883" y="1151334"/>
            <a:ext cx="2339102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质点组动量定理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9925F2F-AE39-4CBB-9A5A-D618F92E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988270"/>
              </p:ext>
            </p:extLst>
          </p:nvPr>
        </p:nvGraphicFramePr>
        <p:xfrm>
          <a:off x="443655" y="2131449"/>
          <a:ext cx="1065176" cy="84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79" name="Equation" r:id="rId4" imgW="495000" imgH="393480" progId="Equation.DSMT4">
                  <p:embed/>
                </p:oleObj>
              </mc:Choice>
              <mc:Fallback>
                <p:oleObj name="Equation" r:id="rId4" imgW="495000" imgH="39348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9925F2F-AE39-4CBB-9A5A-D618F92E9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3655" y="2131449"/>
                        <a:ext cx="1065176" cy="84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AA81E9C-620E-48AF-BC54-63F8B9660C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697030"/>
              </p:ext>
            </p:extLst>
          </p:nvPr>
        </p:nvGraphicFramePr>
        <p:xfrm>
          <a:off x="1639596" y="2131449"/>
          <a:ext cx="2206495" cy="84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0" name="Equation" r:id="rId6" imgW="1091880" imgH="419040" progId="Equation.DSMT4">
                  <p:embed/>
                </p:oleObj>
              </mc:Choice>
              <mc:Fallback>
                <p:oleObj name="Equation" r:id="rId6" imgW="1091880" imgH="41904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AAA81E9C-620E-48AF-BC54-63F8B9660C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39596" y="2131449"/>
                        <a:ext cx="2206495" cy="84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1BAABB8B-6C84-485A-AEFA-630C48A9361B}"/>
              </a:ext>
            </a:extLst>
          </p:cNvPr>
          <p:cNvSpPr txBox="1"/>
          <p:nvPr/>
        </p:nvSpPr>
        <p:spPr>
          <a:xfrm>
            <a:off x="74315" y="183306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（对于单个质点）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C967863-2C0E-4835-B39D-E0E03C50DB47}"/>
              </a:ext>
            </a:extLst>
          </p:cNvPr>
          <p:cNvSpPr txBox="1"/>
          <p:nvPr/>
        </p:nvSpPr>
        <p:spPr>
          <a:xfrm>
            <a:off x="1758006" y="185156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（所有质点该方程求和）</a:t>
            </a:r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E858BF22-1AD8-4810-A20D-71C4AF26B9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0440869"/>
              </p:ext>
            </p:extLst>
          </p:nvPr>
        </p:nvGraphicFramePr>
        <p:xfrm>
          <a:off x="1624161" y="2817659"/>
          <a:ext cx="3837634" cy="917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1" name="Equation" r:id="rId8" imgW="1752480" imgH="419040" progId="Equation.DSMT4">
                  <p:embed/>
                </p:oleObj>
              </mc:Choice>
              <mc:Fallback>
                <p:oleObj name="Equation" r:id="rId8" imgW="1752480" imgH="41904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E858BF22-1AD8-4810-A20D-71C4AF26B9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24161" y="2817659"/>
                        <a:ext cx="3837634" cy="917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4F26D8B-74BD-4078-9E75-2D177CC3A489}"/>
              </a:ext>
            </a:extLst>
          </p:cNvPr>
          <p:cNvCxnSpPr/>
          <p:nvPr/>
        </p:nvCxnSpPr>
        <p:spPr>
          <a:xfrm>
            <a:off x="1939131" y="2879394"/>
            <a:ext cx="870857" cy="757227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2F6DD2E-8651-48A5-A90E-EA247789DA2E}"/>
              </a:ext>
            </a:extLst>
          </p:cNvPr>
          <p:cNvGrpSpPr/>
          <p:nvPr/>
        </p:nvGrpSpPr>
        <p:grpSpPr>
          <a:xfrm>
            <a:off x="6558829" y="2554027"/>
            <a:ext cx="1954094" cy="848199"/>
            <a:chOff x="1790592" y="3257329"/>
            <a:chExt cx="1954094" cy="84819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2BED366-2234-4F96-ACF0-3316A97D29BE}"/>
                </a:ext>
              </a:extLst>
            </p:cNvPr>
            <p:cNvSpPr/>
            <p:nvPr/>
          </p:nvSpPr>
          <p:spPr>
            <a:xfrm>
              <a:off x="1790592" y="3284186"/>
              <a:ext cx="1954094" cy="79448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9" name="对象 28">
              <a:extLst>
                <a:ext uri="{FF2B5EF4-FFF2-40B4-BE49-F238E27FC236}">
                  <a16:creationId xmlns:a16="http://schemas.microsoft.com/office/drawing/2014/main" id="{16781AE9-FB29-4F57-8E71-10746E2723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38890" y="3257329"/>
            <a:ext cx="1310853" cy="848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82" name="Equation" r:id="rId10" imgW="647640" imgH="419040" progId="Equation.DSMT4">
                    <p:embed/>
                  </p:oleObj>
                </mc:Choice>
                <mc:Fallback>
                  <p:oleObj name="Equation" r:id="rId10" imgW="647640" imgH="419040" progId="Equation.DSMT4">
                    <p:embed/>
                    <p:pic>
                      <p:nvPicPr>
                        <p:cNvPr id="29" name="对象 28">
                          <a:extLst>
                            <a:ext uri="{FF2B5EF4-FFF2-40B4-BE49-F238E27FC236}">
                              <a16:creationId xmlns:a16="http://schemas.microsoft.com/office/drawing/2014/main" id="{16781AE9-FB29-4F57-8E71-10746E27232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038890" y="3257329"/>
                          <a:ext cx="1310853" cy="8481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FA655249-A90F-45B9-8664-4482B80259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97222"/>
              </p:ext>
            </p:extLst>
          </p:nvPr>
        </p:nvGraphicFramePr>
        <p:xfrm>
          <a:off x="526481" y="3690987"/>
          <a:ext cx="585904" cy="532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3" name="Equation" r:id="rId12" imgW="279360" imgH="253800" progId="Equation.DSMT4">
                  <p:embed/>
                </p:oleObj>
              </mc:Choice>
              <mc:Fallback>
                <p:oleObj name="Equation" r:id="rId12" imgW="279360" imgH="253800" progId="Equation.DSMT4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FA655249-A90F-45B9-8664-4482B80259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6481" y="3690987"/>
                        <a:ext cx="585904" cy="5326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8A18B4C2-2B16-4B88-B73D-E1A5FCC9894B}"/>
              </a:ext>
            </a:extLst>
          </p:cNvPr>
          <p:cNvSpPr txBox="1"/>
          <p:nvPr/>
        </p:nvSpPr>
        <p:spPr>
          <a:xfrm>
            <a:off x="954747" y="37880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外力矢量和</a:t>
            </a:r>
          </a:p>
        </p:txBody>
      </p:sp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DD27FA93-FA71-469F-A6C5-4C6932620A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493495"/>
              </p:ext>
            </p:extLst>
          </p:nvPr>
        </p:nvGraphicFramePr>
        <p:xfrm>
          <a:off x="2596985" y="3720046"/>
          <a:ext cx="3190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4" name="Equation" r:id="rId14" imgW="152280" imgH="203040" progId="Equation.DSMT4">
                  <p:embed/>
                </p:oleObj>
              </mc:Choice>
              <mc:Fallback>
                <p:oleObj name="Equation" r:id="rId14" imgW="152280" imgH="20304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DD27FA93-FA71-469F-A6C5-4C6932620A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596985" y="3720046"/>
                        <a:ext cx="319088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文本框 40">
            <a:extLst>
              <a:ext uri="{FF2B5EF4-FFF2-40B4-BE49-F238E27FC236}">
                <a16:creationId xmlns:a16="http://schemas.microsoft.com/office/drawing/2014/main" id="{C6016A7E-6B1F-4269-95FE-98CE2B7B6996}"/>
              </a:ext>
            </a:extLst>
          </p:cNvPr>
          <p:cNvSpPr txBox="1"/>
          <p:nvPr/>
        </p:nvSpPr>
        <p:spPr>
          <a:xfrm>
            <a:off x="2865967" y="38082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质点组总动量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8AAD6A2-B452-429D-ADED-37E6ABB814DF}"/>
              </a:ext>
            </a:extLst>
          </p:cNvPr>
          <p:cNvSpPr txBox="1"/>
          <p:nvPr/>
        </p:nvSpPr>
        <p:spPr>
          <a:xfrm>
            <a:off x="262250" y="4424141"/>
            <a:ext cx="2031325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质心运动定律</a:t>
            </a:r>
          </a:p>
        </p:txBody>
      </p:sp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462B1ADC-22D5-4B24-A02E-CA949DDF1B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067094"/>
              </p:ext>
            </p:extLst>
          </p:nvPr>
        </p:nvGraphicFramePr>
        <p:xfrm>
          <a:off x="441820" y="5014827"/>
          <a:ext cx="5549678" cy="891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5" name="Equation" r:id="rId16" imgW="2768400" imgH="444240" progId="Equation.DSMT4">
                  <p:embed/>
                </p:oleObj>
              </mc:Choice>
              <mc:Fallback>
                <p:oleObj name="Equation" r:id="rId16" imgW="2768400" imgH="444240" progId="Equation.DSMT4">
                  <p:embed/>
                  <p:pic>
                    <p:nvPicPr>
                      <p:cNvPr id="46" name="对象 45">
                        <a:extLst>
                          <a:ext uri="{FF2B5EF4-FFF2-40B4-BE49-F238E27FC236}">
                            <a16:creationId xmlns:a16="http://schemas.microsoft.com/office/drawing/2014/main" id="{462B1ADC-22D5-4B24-A02E-CA949DDF1B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1820" y="5014827"/>
                        <a:ext cx="5549678" cy="8910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598627ED-F120-4034-937C-AA84E9566810}"/>
              </a:ext>
            </a:extLst>
          </p:cNvPr>
          <p:cNvCxnSpPr/>
          <p:nvPr/>
        </p:nvCxnSpPr>
        <p:spPr>
          <a:xfrm>
            <a:off x="4259966" y="5050443"/>
            <a:ext cx="870857" cy="757227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39B0F1C8-2C1C-4819-B095-2765660BB6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908330"/>
              </p:ext>
            </p:extLst>
          </p:nvPr>
        </p:nvGraphicFramePr>
        <p:xfrm>
          <a:off x="984099" y="5931172"/>
          <a:ext cx="1547813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6" name="Equation" r:id="rId18" imgW="825480" imgH="393480" progId="Equation.DSMT4">
                  <p:embed/>
                </p:oleObj>
              </mc:Choice>
              <mc:Fallback>
                <p:oleObj name="Equation" r:id="rId18" imgW="825480" imgH="393480" progId="Equation.DSMT4">
                  <p:embed/>
                  <p:pic>
                    <p:nvPicPr>
                      <p:cNvPr id="47" name="对象 46">
                        <a:extLst>
                          <a:ext uri="{FF2B5EF4-FFF2-40B4-BE49-F238E27FC236}">
                            <a16:creationId xmlns:a16="http://schemas.microsoft.com/office/drawing/2014/main" id="{39B0F1C8-2C1C-4819-B095-2765660BB6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84099" y="5931172"/>
                        <a:ext cx="1547813" cy="738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E014F467-1978-4C69-9E8A-C46DD3101F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995467"/>
              </p:ext>
            </p:extLst>
          </p:nvPr>
        </p:nvGraphicFramePr>
        <p:xfrm>
          <a:off x="6590642" y="5264751"/>
          <a:ext cx="1866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7" name="Equation" r:id="rId20" imgW="812520" imgH="253800" progId="Equation.DSMT4">
                  <p:embed/>
                </p:oleObj>
              </mc:Choice>
              <mc:Fallback>
                <p:oleObj name="Equation" r:id="rId20" imgW="812520" imgH="253800" progId="Equation.DSMT4">
                  <p:embed/>
                  <p:pic>
                    <p:nvPicPr>
                      <p:cNvPr id="49" name="对象 48">
                        <a:extLst>
                          <a:ext uri="{FF2B5EF4-FFF2-40B4-BE49-F238E27FC236}">
                            <a16:creationId xmlns:a16="http://schemas.microsoft.com/office/drawing/2014/main" id="{E014F467-1978-4C69-9E8A-C46DD3101F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590642" y="5264751"/>
                        <a:ext cx="18669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16067B4D-05AF-4785-8404-0CC129EC5CCB}"/>
              </a:ext>
            </a:extLst>
          </p:cNvPr>
          <p:cNvSpPr txBox="1"/>
          <p:nvPr/>
        </p:nvSpPr>
        <p:spPr>
          <a:xfrm>
            <a:off x="6558171" y="3412187"/>
            <a:ext cx="2230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质心系总动量时间导等于外力合矢量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65B36EB-D782-41E1-AF10-5D86B354CE71}"/>
              </a:ext>
            </a:extLst>
          </p:cNvPr>
          <p:cNvSpPr txBox="1"/>
          <p:nvPr/>
        </p:nvSpPr>
        <p:spPr>
          <a:xfrm>
            <a:off x="6272080" y="6002358"/>
            <a:ext cx="252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质心加速度乘以总质量等于外力合矢量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E52F0F0-0087-411D-8B75-C053107F4B6D}"/>
              </a:ext>
            </a:extLst>
          </p:cNvPr>
          <p:cNvSpPr/>
          <p:nvPr/>
        </p:nvSpPr>
        <p:spPr>
          <a:xfrm>
            <a:off x="0" y="2540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质点组力学概述</a:t>
            </a:r>
            <a:endParaRPr lang="en-US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044750E-129C-4000-AE43-3FD3CE5D8237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6F26BFC-0254-4D9F-825D-9751517F06AF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5" name="图片 4">
            <a:extLst>
              <a:ext uri="{FF2B5EF4-FFF2-40B4-BE49-F238E27FC236}">
                <a16:creationId xmlns:a16="http://schemas.microsoft.com/office/drawing/2014/main" id="{F0C5EF7A-8F69-468D-B7AD-A2EB9B801B5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标题 1">
            <a:extLst>
              <a:ext uri="{FF2B5EF4-FFF2-40B4-BE49-F238E27FC236}">
                <a16:creationId xmlns:a16="http://schemas.microsoft.com/office/drawing/2014/main" id="{A3D0F29A-6BE8-4CC9-9277-CE730DD9B3D9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质点组动量定理及质心运动定律</a:t>
            </a:r>
          </a:p>
        </p:txBody>
      </p:sp>
    </p:spTree>
    <p:extLst>
      <p:ext uri="{BB962C8B-B14F-4D97-AF65-F5344CB8AC3E}">
        <p14:creationId xmlns:p14="http://schemas.microsoft.com/office/powerpoint/2010/main" val="32906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7" grpId="0"/>
      <p:bldP spid="22" grpId="0"/>
      <p:bldP spid="38" grpId="0"/>
      <p:bldP spid="41" grpId="0"/>
      <p:bldP spid="44" grpId="0" animBg="1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76E62DD-516B-44D2-A971-3770D1ADFCED}"/>
              </a:ext>
            </a:extLst>
          </p:cNvPr>
          <p:cNvSpPr/>
          <p:nvPr/>
        </p:nvSpPr>
        <p:spPr>
          <a:xfrm>
            <a:off x="0" y="25404"/>
            <a:ext cx="5440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质点组力学</a:t>
            </a:r>
            <a:r>
              <a:rPr lang="en-US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动量定理与动量守恒定律</a:t>
            </a:r>
            <a:endParaRPr lang="en-US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4F4A73-E3D6-4521-AF42-89D516D88971}"/>
              </a:ext>
            </a:extLst>
          </p:cNvPr>
          <p:cNvSpPr txBox="1"/>
          <p:nvPr/>
        </p:nvSpPr>
        <p:spPr>
          <a:xfrm>
            <a:off x="257883" y="1268760"/>
            <a:ext cx="2954655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质点组动量守恒定律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F8236D5-BDC1-4404-9536-637671BE86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077965"/>
              </p:ext>
            </p:extLst>
          </p:nvPr>
        </p:nvGraphicFramePr>
        <p:xfrm>
          <a:off x="3578946" y="1793376"/>
          <a:ext cx="1310853" cy="848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1" name="Equation" r:id="rId3" imgW="647640" imgH="419040" progId="Equation.DSMT4">
                  <p:embed/>
                </p:oleObj>
              </mc:Choice>
              <mc:Fallback>
                <p:oleObj name="Equation" r:id="rId3" imgW="647640" imgH="41904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6F8236D5-BDC1-4404-9536-637671BE86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8946" y="1793376"/>
                        <a:ext cx="1310853" cy="848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A29A4A7A-5508-4015-861D-CA153A942F6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EFD"/>
              </a:clrFrom>
              <a:clrTo>
                <a:srgbClr val="FD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0000"/>
                    </a14:imgEffect>
                    <a14:imgEffect>
                      <a14:brightnessContrast bright="-5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5920" y="2704525"/>
            <a:ext cx="5409316" cy="39563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5D721C5-A672-45CB-B81E-8E834966EC15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69F57A-63EB-411C-9720-1FF075E69A9F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图片 4">
            <a:extLst>
              <a:ext uri="{FF2B5EF4-FFF2-40B4-BE49-F238E27FC236}">
                <a16:creationId xmlns:a16="http://schemas.microsoft.com/office/drawing/2014/main" id="{1B32706F-2E72-4269-AD8A-D2446F7CDB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974BFEFD-5043-44AA-A7C0-ECF20D5AC06D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质点组动量守恒定律</a:t>
            </a:r>
          </a:p>
        </p:txBody>
      </p:sp>
    </p:spTree>
    <p:extLst>
      <p:ext uri="{BB962C8B-B14F-4D97-AF65-F5344CB8AC3E}">
        <p14:creationId xmlns:p14="http://schemas.microsoft.com/office/powerpoint/2010/main" val="530194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76E62DD-516B-44D2-A971-3770D1ADFCED}"/>
              </a:ext>
            </a:extLst>
          </p:cNvPr>
          <p:cNvSpPr/>
          <p:nvPr/>
        </p:nvSpPr>
        <p:spPr>
          <a:xfrm>
            <a:off x="0" y="25404"/>
            <a:ext cx="6056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质点组力学</a:t>
            </a:r>
            <a:r>
              <a:rPr lang="en-US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动量矩定理与动量矩守恒定律</a:t>
            </a:r>
            <a:endParaRPr lang="en-US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CF0DB3-9B0F-4702-89E5-4F7AB333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027" y="1124744"/>
            <a:ext cx="3654888" cy="114498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EF32FE-54FB-4007-BAB9-B769966C5EBE}"/>
              </a:ext>
            </a:extLst>
          </p:cNvPr>
          <p:cNvSpPr txBox="1"/>
          <p:nvPr/>
        </p:nvSpPr>
        <p:spPr>
          <a:xfrm>
            <a:off x="257883" y="1200160"/>
            <a:ext cx="2646878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质点组动量矩定理</a:t>
            </a: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BB451AF2-6179-46AE-AADD-48DD8F6B6C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167775"/>
              </p:ext>
            </p:extLst>
          </p:nvPr>
        </p:nvGraphicFramePr>
        <p:xfrm>
          <a:off x="435962" y="1844743"/>
          <a:ext cx="4753480" cy="1880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4" name="Equation" r:id="rId4" imgW="2311200" imgH="914400" progId="Equation.DSMT4">
                  <p:embed/>
                </p:oleObj>
              </mc:Choice>
              <mc:Fallback>
                <p:oleObj name="Equation" r:id="rId4" imgW="2311200" imgH="91440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BB451AF2-6179-46AE-AADD-48DD8F6B6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5962" y="1844743"/>
                        <a:ext cx="4753480" cy="1880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15">
            <a:extLst>
              <a:ext uri="{FF2B5EF4-FFF2-40B4-BE49-F238E27FC236}">
                <a16:creationId xmlns:a16="http://schemas.microsoft.com/office/drawing/2014/main" id="{AF58FC2E-8AF4-4CCF-B79B-692C5EDB9112}"/>
              </a:ext>
            </a:extLst>
          </p:cNvPr>
          <p:cNvGrpSpPr/>
          <p:nvPr/>
        </p:nvGrpSpPr>
        <p:grpSpPr>
          <a:xfrm>
            <a:off x="5508987" y="2712018"/>
            <a:ext cx="3320954" cy="1097916"/>
            <a:chOff x="1079900" y="3266136"/>
            <a:chExt cx="3100720" cy="917836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AFB7C3B-BDB9-4BC0-8D8F-85775A05A7FA}"/>
                </a:ext>
              </a:extLst>
            </p:cNvPr>
            <p:cNvSpPr/>
            <p:nvPr/>
          </p:nvSpPr>
          <p:spPr>
            <a:xfrm>
              <a:off x="1079900" y="3284185"/>
              <a:ext cx="3100720" cy="89978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8" name="对象 17">
              <a:extLst>
                <a:ext uri="{FF2B5EF4-FFF2-40B4-BE49-F238E27FC236}">
                  <a16:creationId xmlns:a16="http://schemas.microsoft.com/office/drawing/2014/main" id="{C6ADCE0D-1A01-4E6D-B68E-53BD1D2F2D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79900" y="3266136"/>
            <a:ext cx="2955552" cy="899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5" name="Equation" r:id="rId6" imgW="1460160" imgH="444240" progId="Equation.DSMT4">
                    <p:embed/>
                  </p:oleObj>
                </mc:Choice>
                <mc:Fallback>
                  <p:oleObj name="Equation" r:id="rId6" imgW="1460160" imgH="444240" progId="Equation.DSMT4">
                    <p:embed/>
                    <p:pic>
                      <p:nvPicPr>
                        <p:cNvPr id="18" name="对象 17">
                          <a:extLst>
                            <a:ext uri="{FF2B5EF4-FFF2-40B4-BE49-F238E27FC236}">
                              <a16:creationId xmlns:a16="http://schemas.microsoft.com/office/drawing/2014/main" id="{C6ADCE0D-1A01-4E6D-B68E-53BD1D2F2D3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79900" y="3266136"/>
                          <a:ext cx="2955552" cy="8997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E45D522D-BB24-4503-8CCF-124A71E65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20872"/>
              </p:ext>
            </p:extLst>
          </p:nvPr>
        </p:nvGraphicFramePr>
        <p:xfrm>
          <a:off x="744538" y="3811536"/>
          <a:ext cx="66675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6" name="Equation" r:id="rId8" imgW="317160" imgH="253800" progId="Equation.DSMT4">
                  <p:embed/>
                </p:oleObj>
              </mc:Choice>
              <mc:Fallback>
                <p:oleObj name="Equation" r:id="rId8" imgW="317160" imgH="25380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E45D522D-BB24-4503-8CCF-124A71E65A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4538" y="3811536"/>
                        <a:ext cx="666750" cy="53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62525AD0-5FD4-47D4-B6D7-C53B80C1B2A9}"/>
              </a:ext>
            </a:extLst>
          </p:cNvPr>
          <p:cNvSpPr txBox="1"/>
          <p:nvPr/>
        </p:nvSpPr>
        <p:spPr>
          <a:xfrm>
            <a:off x="1341878" y="387314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外力矩矢量和</a:t>
            </a:r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9BAE3EEA-E486-43AE-B1A3-6B60FDBD6E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332628"/>
              </p:ext>
            </p:extLst>
          </p:nvPr>
        </p:nvGraphicFramePr>
        <p:xfrm>
          <a:off x="2867025" y="3827411"/>
          <a:ext cx="29210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7" name="Equation" r:id="rId10" imgW="139680" imgH="215640" progId="Equation.DSMT4">
                  <p:embed/>
                </p:oleObj>
              </mc:Choice>
              <mc:Fallback>
                <p:oleObj name="Equation" r:id="rId10" imgW="139680" imgH="21564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9BAE3EEA-E486-43AE-B1A3-6B60FDBD6E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67025" y="3827411"/>
                        <a:ext cx="292100" cy="45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984C1810-3AAD-4A99-A211-23827DC9F0FE}"/>
              </a:ext>
            </a:extLst>
          </p:cNvPr>
          <p:cNvSpPr txBox="1"/>
          <p:nvPr/>
        </p:nvSpPr>
        <p:spPr>
          <a:xfrm>
            <a:off x="3159125" y="389277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质点组总角动量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525B2FE-1E3B-4081-ABB3-B1284B8F6AC7}"/>
              </a:ext>
            </a:extLst>
          </p:cNvPr>
          <p:cNvSpPr txBox="1"/>
          <p:nvPr/>
        </p:nvSpPr>
        <p:spPr>
          <a:xfrm>
            <a:off x="257883" y="4762510"/>
            <a:ext cx="3262432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质点组动量矩守恒定律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563F34F-3BD6-4E0F-8C10-2C907FA14D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477" y="5809627"/>
            <a:ext cx="333375" cy="381000"/>
          </a:xfrm>
          <a:prstGeom prst="rect">
            <a:avLst/>
          </a:prstGeom>
        </p:spPr>
      </p:pic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1F6C610C-BD14-44FB-80A0-6BE8D87DAC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626501"/>
              </p:ext>
            </p:extLst>
          </p:nvPr>
        </p:nvGraphicFramePr>
        <p:xfrm>
          <a:off x="1211922" y="5734221"/>
          <a:ext cx="2373313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8" name="Equation" r:id="rId13" imgW="1130040" imgH="253800" progId="Equation.DSMT4">
                  <p:embed/>
                </p:oleObj>
              </mc:Choice>
              <mc:Fallback>
                <p:oleObj name="Equation" r:id="rId13" imgW="1130040" imgH="25380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1F6C610C-BD14-44FB-80A0-6BE8D87DAC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211922" y="5734221"/>
                        <a:ext cx="2373313" cy="53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图片 39">
            <a:extLst>
              <a:ext uri="{FF2B5EF4-FFF2-40B4-BE49-F238E27FC236}">
                <a16:creationId xmlns:a16="http://schemas.microsoft.com/office/drawing/2014/main" id="{C24ED55D-FF6E-4090-8EA3-1D67E12B31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3375" y="5333377"/>
            <a:ext cx="361950" cy="13335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9ABFF8AF-A571-4F7E-B19E-017B8716FD77}"/>
              </a:ext>
            </a:extLst>
          </p:cNvPr>
          <p:cNvSpPr txBox="1"/>
          <p:nvPr/>
        </p:nvSpPr>
        <p:spPr>
          <a:xfrm>
            <a:off x="5189442" y="543337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对某一固定方向</a:t>
            </a:r>
          </a:p>
        </p:txBody>
      </p:sp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B64CEDA3-6020-4EF4-BB98-A04C5C1C4B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283344"/>
              </p:ext>
            </p:extLst>
          </p:nvPr>
        </p:nvGraphicFramePr>
        <p:xfrm>
          <a:off x="4809369" y="5938214"/>
          <a:ext cx="25606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9" name="Equation" r:id="rId16" imgW="1218960" imgH="241200" progId="Equation.DSMT4">
                  <p:embed/>
                </p:oleObj>
              </mc:Choice>
              <mc:Fallback>
                <p:oleObj name="Equation" r:id="rId16" imgW="1218960" imgH="241200" progId="Equation.DSMT4">
                  <p:embed/>
                  <p:pic>
                    <p:nvPicPr>
                      <p:cNvPr id="44" name="对象 43">
                        <a:extLst>
                          <a:ext uri="{FF2B5EF4-FFF2-40B4-BE49-F238E27FC236}">
                            <a16:creationId xmlns:a16="http://schemas.microsoft.com/office/drawing/2014/main" id="{B64CEDA3-6020-4EF4-BB98-A04C5C1C4B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09369" y="5938214"/>
                        <a:ext cx="2560638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文本框 45">
            <a:extLst>
              <a:ext uri="{FF2B5EF4-FFF2-40B4-BE49-F238E27FC236}">
                <a16:creationId xmlns:a16="http://schemas.microsoft.com/office/drawing/2014/main" id="{482E170B-B82D-4BC6-B83E-E4E7D61F4B0E}"/>
              </a:ext>
            </a:extLst>
          </p:cNvPr>
          <p:cNvSpPr txBox="1"/>
          <p:nvPr/>
        </p:nvSpPr>
        <p:spPr>
          <a:xfrm>
            <a:off x="3013075" y="1200160"/>
            <a:ext cx="1723549" cy="46166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在惯性系下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7C79D94-3F80-42DE-A96D-972F64497469}"/>
              </a:ext>
            </a:extLst>
          </p:cNvPr>
          <p:cNvCxnSpPr/>
          <p:nvPr/>
        </p:nvCxnSpPr>
        <p:spPr>
          <a:xfrm>
            <a:off x="1679893" y="2833554"/>
            <a:ext cx="870857" cy="757227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9FCD4A4-4DDC-47F4-8D41-9C4347A7AA8D}"/>
              </a:ext>
            </a:extLst>
          </p:cNvPr>
          <p:cNvSpPr txBox="1"/>
          <p:nvPr/>
        </p:nvSpPr>
        <p:spPr>
          <a:xfrm>
            <a:off x="5228924" y="3937945"/>
            <a:ext cx="3881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质心系总动量矩时间导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等于外力（对坐标原点的）矩合矢量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FEC84E5-93E2-4E69-B044-038AB3E2F060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1FB72C7-AE91-4A4D-AE3B-8F3FFCDC46C6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9" name="图片 4">
            <a:extLst>
              <a:ext uri="{FF2B5EF4-FFF2-40B4-BE49-F238E27FC236}">
                <a16:creationId xmlns:a16="http://schemas.microsoft.com/office/drawing/2014/main" id="{122CFFF5-D88F-4B38-BF9B-E3E843C6E11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标题 1">
            <a:extLst>
              <a:ext uri="{FF2B5EF4-FFF2-40B4-BE49-F238E27FC236}">
                <a16:creationId xmlns:a16="http://schemas.microsoft.com/office/drawing/2014/main" id="{1D731A54-B0DC-4DB3-9036-FFB04BAEC99B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质点组的动量矩（角动量）定理与动量矩守恒定律</a:t>
            </a:r>
          </a:p>
        </p:txBody>
      </p:sp>
    </p:spTree>
    <p:extLst>
      <p:ext uri="{BB962C8B-B14F-4D97-AF65-F5344CB8AC3E}">
        <p14:creationId xmlns:p14="http://schemas.microsoft.com/office/powerpoint/2010/main" val="313094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8" grpId="0" animBg="1"/>
      <p:bldP spid="42" grpId="0"/>
      <p:bldP spid="46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DA048BB6-AC8E-4665-B79B-EE9838C5CA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AC79536D-9230-4A60-A30A-AA3AFFFBD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68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lr>
                <a:srgbClr val="CC0066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lvl="1"/>
            <a:r>
              <a:rPr lang="zh-CN" altLang="en-US" dirty="0"/>
              <a:t>有心力，</a:t>
            </a:r>
            <a:r>
              <a:rPr lang="en-US" altLang="zh-CN" dirty="0">
                <a:solidFill>
                  <a:schemeClr val="bg1"/>
                </a:solidFill>
              </a:rPr>
              <a:t>---</a:t>
            </a:r>
            <a:r>
              <a:rPr lang="zh-CN" altLang="en-US" dirty="0"/>
              <a:t>与位矢</a:t>
            </a:r>
            <a:r>
              <a:rPr lang="en-US" altLang="zh-CN" dirty="0">
                <a:solidFill>
                  <a:schemeClr val="bg1"/>
                </a:solidFill>
              </a:rPr>
              <a:t>--</a:t>
            </a:r>
            <a:r>
              <a:rPr lang="zh-CN" altLang="en-US" dirty="0"/>
              <a:t>平行</a:t>
            </a:r>
            <a:r>
              <a:rPr lang="en-US" altLang="zh-CN" dirty="0"/>
              <a:t>/</a:t>
            </a:r>
            <a:r>
              <a:rPr lang="zh-CN" altLang="en-US" dirty="0"/>
              <a:t>反平行</a:t>
            </a:r>
            <a:r>
              <a:rPr lang="en-US" altLang="zh-CN" dirty="0"/>
              <a:t>(</a:t>
            </a:r>
            <a:r>
              <a:rPr lang="zh-CN" altLang="en-US" dirty="0"/>
              <a:t>即</a:t>
            </a:r>
            <a:r>
              <a:rPr lang="en-US" altLang="zh-CN" dirty="0">
                <a:solidFill>
                  <a:schemeClr val="bg1"/>
                </a:solidFill>
              </a:rPr>
              <a:t>---------</a:t>
            </a:r>
            <a:r>
              <a:rPr lang="en-US" altLang="zh-CN" dirty="0"/>
              <a:t>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/>
              <a:t>	</a:t>
            </a:r>
            <a:r>
              <a:rPr lang="zh-CN" altLang="en-US" dirty="0"/>
              <a:t>例</a:t>
            </a:r>
            <a:r>
              <a:rPr lang="en-US" altLang="zh-CN" dirty="0"/>
              <a:t>1</a:t>
            </a:r>
            <a:r>
              <a:rPr lang="zh-CN" altLang="en-US" dirty="0"/>
              <a:t>：质量为</a:t>
            </a:r>
            <a:r>
              <a:rPr lang="en-US" altLang="zh-CN" i="1" dirty="0">
                <a:latin typeface="Times New Roman" panose="02020603050405020304" pitchFamily="18" charset="0"/>
              </a:rPr>
              <a:t>m</a:t>
            </a:r>
            <a:r>
              <a:rPr lang="zh-CN" altLang="en-US" dirty="0"/>
              <a:t>的质点系在绳子一端，两一端穿过桌面中央的小洞</a:t>
            </a:r>
            <a:r>
              <a:rPr lang="en-US" altLang="zh-CN" i="1" dirty="0">
                <a:latin typeface="Times New Roman" panose="02020603050405020304" pitchFamily="18" charset="0"/>
              </a:rPr>
              <a:t>O</a:t>
            </a:r>
            <a:r>
              <a:rPr lang="zh-CN" altLang="en-US" dirty="0"/>
              <a:t>。开始时拉着绳子不动，质点</a:t>
            </a:r>
            <a:r>
              <a:rPr lang="en-US" altLang="zh-CN" dirty="0">
                <a:solidFill>
                  <a:schemeClr val="bg1"/>
                </a:solidFill>
              </a:rPr>
              <a:t>---------------------</a:t>
            </a:r>
            <a:r>
              <a:rPr lang="zh-CN" altLang="en-US" dirty="0"/>
              <a:t>绕</a:t>
            </a:r>
            <a:r>
              <a:rPr lang="en-US" altLang="zh-CN" i="1" dirty="0">
                <a:latin typeface="Times New Roman" panose="02020603050405020304" pitchFamily="18" charset="0"/>
              </a:rPr>
              <a:t>O</a:t>
            </a:r>
            <a:r>
              <a:rPr lang="zh-CN" altLang="en-US" dirty="0"/>
              <a:t>作匀速圆周运动。然后慢慢向下</a:t>
            </a:r>
            <a:r>
              <a:rPr lang="en-US" altLang="zh-CN" dirty="0">
                <a:solidFill>
                  <a:schemeClr val="bg1"/>
                </a:solidFill>
              </a:rPr>
              <a:t>---------------------</a:t>
            </a:r>
            <a:r>
              <a:rPr lang="zh-CN" altLang="en-US" dirty="0"/>
              <a:t>拉绳子，使它在桌面上的长度缩短，</a:t>
            </a:r>
            <a:r>
              <a:rPr lang="en-US" altLang="zh-CN" dirty="0">
                <a:solidFill>
                  <a:schemeClr val="bg1"/>
                </a:solidFill>
              </a:rPr>
              <a:t>---------------------</a:t>
            </a:r>
            <a:r>
              <a:rPr lang="zh-CN" altLang="en-US" dirty="0"/>
              <a:t>质点绕</a:t>
            </a:r>
            <a:r>
              <a:rPr lang="en-US" altLang="zh-CN" i="1" dirty="0">
                <a:latin typeface="Times New Roman" panose="02020603050405020304" pitchFamily="18" charset="0"/>
              </a:rPr>
              <a:t>O</a:t>
            </a:r>
            <a:r>
              <a:rPr lang="zh-CN" altLang="en-US" dirty="0"/>
              <a:t>的角速度如何变化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zh-CN" altLang="en-US" dirty="0"/>
              <a:t>	解：质点受到有心力，角动量守恒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zh-CN" altLang="en-US" dirty="0"/>
              <a:t>	</a:t>
            </a:r>
            <a:r>
              <a:rPr lang="en-US" altLang="zh-CN" dirty="0">
                <a:solidFill>
                  <a:schemeClr val="bg1"/>
                </a:solidFill>
              </a:rPr>
              <a:t>----</a:t>
            </a:r>
            <a:r>
              <a:rPr lang="zh-CN" altLang="en-US" dirty="0"/>
              <a:t>匀速圆周运动中，</a:t>
            </a:r>
            <a:r>
              <a:rPr lang="en-US" altLang="zh-CN" i="1" dirty="0"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latin typeface="Symbol" panose="05050102010706020507" pitchFamily="18" charset="2"/>
              </a:rPr>
              <a:t>=</a:t>
            </a:r>
            <a:r>
              <a:rPr lang="en-US" altLang="zh-CN" i="1" dirty="0" err="1">
                <a:latin typeface="Times New Roman" panose="02020603050405020304" pitchFamily="18" charset="0"/>
              </a:rPr>
              <a:t>mrv</a:t>
            </a:r>
            <a:r>
              <a:rPr lang="en-US" altLang="zh-CN" dirty="0">
                <a:latin typeface="Symbol" panose="05050102010706020507" pitchFamily="18" charset="2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</a:rPr>
              <a:t>mr</a:t>
            </a:r>
            <a:r>
              <a:rPr lang="en-US" altLang="zh-CN" baseline="30000" dirty="0">
                <a:latin typeface="Symbol" panose="05050102010706020507" pitchFamily="18" charset="2"/>
              </a:rPr>
              <a:t>2</a:t>
            </a:r>
            <a:r>
              <a:rPr lang="en-US" altLang="zh-CN" i="1" dirty="0">
                <a:latin typeface="Symbol" panose="05050102010706020507" pitchFamily="18" charset="2"/>
              </a:rPr>
              <a:t>w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chemeClr val="bg1"/>
                </a:solidFill>
              </a:rPr>
              <a:t>----</a:t>
            </a:r>
            <a:r>
              <a:rPr lang="zh-CN" altLang="en-US" dirty="0"/>
              <a:t>则</a:t>
            </a:r>
            <a:r>
              <a:rPr lang="en-US" altLang="zh-CN" i="1" dirty="0">
                <a:latin typeface="Symbol" panose="05050102010706020507" pitchFamily="18" charset="2"/>
              </a:rPr>
              <a:t>w</a:t>
            </a:r>
            <a:r>
              <a:rPr lang="en-US" altLang="zh-CN" dirty="0">
                <a:latin typeface="Symbol" panose="05050102010706020507" pitchFamily="18" charset="2"/>
                <a:sym typeface="Symbol" panose="05050102010706020507" pitchFamily="18" charset="2"/>
              </a:rPr>
              <a:t></a:t>
            </a:r>
            <a:r>
              <a:rPr lang="en-US" altLang="zh-CN" dirty="0">
                <a:latin typeface="Symbol" panose="05050102010706020507" pitchFamily="18" charset="2"/>
              </a:rPr>
              <a:t>1/</a:t>
            </a:r>
            <a:r>
              <a:rPr lang="en-US" altLang="zh-CN" i="1" dirty="0">
                <a:latin typeface="Times New Roman" panose="02020603050405020304" pitchFamily="18" charset="0"/>
              </a:rPr>
              <a:t>r</a:t>
            </a:r>
            <a:r>
              <a:rPr lang="en-US" altLang="zh-CN" baseline="30000" dirty="0">
                <a:latin typeface="Symbol" panose="05050102010706020507" pitchFamily="18" charset="2"/>
              </a:rPr>
              <a:t>2</a:t>
            </a:r>
            <a:r>
              <a:rPr lang="zh-CN" altLang="en-US" dirty="0"/>
              <a:t>，即角速度增大</a:t>
            </a:r>
          </a:p>
          <a:p>
            <a:pPr lvl="1"/>
            <a:r>
              <a:rPr lang="zh-CN" altLang="en-US" dirty="0"/>
              <a:t>合力矩沿某转轴的分量为零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zh-CN" altLang="en-US" dirty="0"/>
              <a:t>	例</a:t>
            </a:r>
            <a:r>
              <a:rPr lang="en-US" altLang="zh-CN" dirty="0"/>
              <a:t>2</a:t>
            </a:r>
            <a:r>
              <a:rPr lang="zh-CN" altLang="en-US" dirty="0"/>
              <a:t>：两个同样重的小孩，各抓住滑轮两端的绳子， </a:t>
            </a:r>
            <a:r>
              <a:rPr lang="en-US" altLang="zh-CN" dirty="0">
                <a:solidFill>
                  <a:schemeClr val="bg1"/>
                </a:solidFill>
              </a:rPr>
              <a:t>-------</a:t>
            </a:r>
            <a:r>
              <a:rPr lang="zh-CN" altLang="en-US" dirty="0"/>
              <a:t>一个用力往上爬，另一个不动，谁先到滑轮？如</a:t>
            </a:r>
            <a:r>
              <a:rPr lang="en-US" altLang="zh-CN" dirty="0">
                <a:solidFill>
                  <a:schemeClr val="bg1"/>
                </a:solidFill>
              </a:rPr>
              <a:t>-----------</a:t>
            </a:r>
            <a:r>
              <a:rPr lang="zh-CN" altLang="en-US" dirty="0"/>
              <a:t>果他们的体重不一样，又怎样？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zh-CN" altLang="en-US" dirty="0"/>
              <a:t>	解：以滑轮转轴为参考点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bg1"/>
                </a:solidFill>
              </a:rPr>
              <a:t>---------</a:t>
            </a:r>
            <a:r>
              <a:rPr lang="en-US" altLang="zh-CN" i="1" dirty="0">
                <a:latin typeface="Times New Roman" panose="02020603050405020304" pitchFamily="18" charset="0"/>
              </a:rPr>
              <a:t>J</a:t>
            </a:r>
            <a:r>
              <a:rPr lang="zh-CN" altLang="en-US" baseline="-25000" dirty="0"/>
              <a:t>总</a:t>
            </a:r>
            <a:r>
              <a:rPr lang="en-US" altLang="zh-CN" dirty="0">
                <a:latin typeface="Symbol" panose="05050102010706020507" pitchFamily="18" charset="2"/>
              </a:rPr>
              <a:t>=(</a:t>
            </a:r>
            <a:r>
              <a:rPr lang="en-US" altLang="zh-CN" i="1" dirty="0">
                <a:latin typeface="Times New Roman" panose="02020603050405020304" pitchFamily="18" charset="0"/>
              </a:rPr>
              <a:t>m</a:t>
            </a:r>
            <a:r>
              <a:rPr lang="en-US" altLang="zh-CN" baseline="-25000" dirty="0">
                <a:latin typeface="Symbol" panose="05050102010706020507" pitchFamily="18" charset="2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Symbol" panose="05050102010706020507" pitchFamily="18" charset="2"/>
              </a:rPr>
              <a:t>1</a:t>
            </a:r>
            <a:r>
              <a:rPr lang="en-US" altLang="zh-CN" dirty="0">
                <a:latin typeface="Symbol" panose="05050102010706020507" pitchFamily="18" charset="2"/>
              </a:rPr>
              <a:t>-</a:t>
            </a:r>
            <a:r>
              <a:rPr lang="en-US" altLang="zh-CN" i="1" dirty="0">
                <a:latin typeface="Times New Roman" panose="02020603050405020304" pitchFamily="18" charset="0"/>
              </a:rPr>
              <a:t>m</a:t>
            </a:r>
            <a:r>
              <a:rPr lang="en-US" altLang="zh-CN" baseline="-25000" dirty="0">
                <a:latin typeface="Symbol" panose="05050102010706020507" pitchFamily="18" charset="2"/>
              </a:rPr>
              <a:t>2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Symbol" panose="05050102010706020507" pitchFamily="18" charset="2"/>
              </a:rPr>
              <a:t>2</a:t>
            </a:r>
            <a:r>
              <a:rPr lang="en-US" altLang="zh-CN" dirty="0">
                <a:latin typeface="Symbol" panose="05050102010706020507" pitchFamily="18" charset="2"/>
              </a:rPr>
              <a:t>)</a:t>
            </a:r>
            <a:r>
              <a:rPr lang="en-US" altLang="zh-CN" i="1" dirty="0">
                <a:latin typeface="Times New Roman" panose="02020603050405020304" pitchFamily="18" charset="0"/>
              </a:rPr>
              <a:t>R</a:t>
            </a:r>
            <a:r>
              <a:rPr lang="zh-CN" altLang="en-US" dirty="0"/>
              <a:t>，</a:t>
            </a:r>
            <a:r>
              <a:rPr lang="en-US" altLang="zh-CN" i="1" dirty="0">
                <a:latin typeface="Times New Roman" panose="02020603050405020304" pitchFamily="18" charset="0"/>
              </a:rPr>
              <a:t>M</a:t>
            </a:r>
            <a:r>
              <a:rPr lang="zh-CN" altLang="en-US" baseline="-25000" dirty="0"/>
              <a:t>总</a:t>
            </a:r>
            <a:r>
              <a:rPr lang="en-US" altLang="zh-CN" dirty="0">
                <a:latin typeface="Symbol" panose="05050102010706020507" pitchFamily="18" charset="2"/>
              </a:rPr>
              <a:t>=(</a:t>
            </a:r>
            <a:r>
              <a:rPr lang="en-US" altLang="zh-CN" i="1" dirty="0">
                <a:latin typeface="Times New Roman" panose="02020603050405020304" pitchFamily="18" charset="0"/>
              </a:rPr>
              <a:t>m</a:t>
            </a:r>
            <a:r>
              <a:rPr lang="en-US" altLang="zh-CN" baseline="-25000" dirty="0">
                <a:latin typeface="Symbol" panose="05050102010706020507" pitchFamily="18" charset="2"/>
              </a:rPr>
              <a:t>1</a:t>
            </a:r>
            <a:r>
              <a:rPr lang="en-US" altLang="zh-CN" dirty="0">
                <a:latin typeface="Symbol" panose="05050102010706020507" pitchFamily="18" charset="2"/>
              </a:rPr>
              <a:t>-</a:t>
            </a:r>
            <a:r>
              <a:rPr lang="en-US" altLang="zh-CN" i="1" dirty="0">
                <a:latin typeface="Times New Roman" panose="02020603050405020304" pitchFamily="18" charset="0"/>
              </a:rPr>
              <a:t>m</a:t>
            </a:r>
            <a:r>
              <a:rPr lang="en-US" altLang="zh-CN" baseline="-25000" dirty="0">
                <a:latin typeface="Symbol" panose="05050102010706020507" pitchFamily="18" charset="2"/>
              </a:rPr>
              <a:t>2</a:t>
            </a:r>
            <a:r>
              <a:rPr lang="en-US" altLang="zh-CN" dirty="0">
                <a:latin typeface="Symbol" panose="05050102010706020507" pitchFamily="18" charset="2"/>
              </a:rPr>
              <a:t>)</a:t>
            </a:r>
            <a:r>
              <a:rPr lang="en-US" altLang="zh-CN" i="1" dirty="0" err="1">
                <a:latin typeface="Times New Roman" panose="02020603050405020304" pitchFamily="18" charset="0"/>
              </a:rPr>
              <a:t>gR</a:t>
            </a:r>
            <a:endParaRPr lang="en-US" altLang="zh-CN" i="1" dirty="0">
              <a:latin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bg1"/>
                </a:solidFill>
              </a:rPr>
              <a:t>	----</a:t>
            </a:r>
            <a:r>
              <a:rPr lang="zh-CN" altLang="en-US" dirty="0"/>
              <a:t>体重一样时同时到达，不一样时轻的先到</a:t>
            </a:r>
          </a:p>
        </p:txBody>
      </p:sp>
      <p:graphicFrame>
        <p:nvGraphicFramePr>
          <p:cNvPr id="112653" name="Object 13">
            <a:extLst>
              <a:ext uri="{FF2B5EF4-FFF2-40B4-BE49-F238E27FC236}">
                <a16:creationId xmlns:a16="http://schemas.microsoft.com/office/drawing/2014/main" id="{C2A483C2-DB7A-4BA7-BB11-6590B22DD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4388" y="60325"/>
          <a:ext cx="4191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7" name="BMP 图像" r:id="rId4" imgW="419048" imgH="390580" progId="Paint.Picture">
                  <p:embed/>
                </p:oleObj>
              </mc:Choice>
              <mc:Fallback>
                <p:oleObj name="BMP 图像" r:id="rId4" imgW="419048" imgH="390580" progId="Paint.Picture">
                  <p:embed/>
                  <p:pic>
                    <p:nvPicPr>
                      <p:cNvPr id="112653" name="Object 13">
                        <a:extLst>
                          <a:ext uri="{FF2B5EF4-FFF2-40B4-BE49-F238E27FC236}">
                            <a16:creationId xmlns:a16="http://schemas.microsoft.com/office/drawing/2014/main" id="{C2A483C2-DB7A-4BA7-BB11-6590B22DDB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4388" y="60325"/>
                        <a:ext cx="41910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54" name="Object 14">
            <a:extLst>
              <a:ext uri="{FF2B5EF4-FFF2-40B4-BE49-F238E27FC236}">
                <a16:creationId xmlns:a16="http://schemas.microsoft.com/office/drawing/2014/main" id="{B1691A05-4D96-4541-9285-3166B7F670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48063" y="166688"/>
          <a:ext cx="142875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8" name="BMP 图像" r:id="rId6" imgW="142933" imgH="219222" progId="Paint.Picture">
                  <p:embed/>
                </p:oleObj>
              </mc:Choice>
              <mc:Fallback>
                <p:oleObj name="BMP 图像" r:id="rId6" imgW="142933" imgH="219222" progId="Paint.Picture">
                  <p:embed/>
                  <p:pic>
                    <p:nvPicPr>
                      <p:cNvPr id="112654" name="Object 14">
                        <a:extLst>
                          <a:ext uri="{FF2B5EF4-FFF2-40B4-BE49-F238E27FC236}">
                            <a16:creationId xmlns:a16="http://schemas.microsoft.com/office/drawing/2014/main" id="{B1691A05-4D96-4541-9285-3166B7F670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8063" y="166688"/>
                        <a:ext cx="142875" cy="21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55" name="Object 15">
            <a:extLst>
              <a:ext uri="{FF2B5EF4-FFF2-40B4-BE49-F238E27FC236}">
                <a16:creationId xmlns:a16="http://schemas.microsoft.com/office/drawing/2014/main" id="{B11C57F4-A74A-46B6-A942-963A9C4D9D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11850" y="60325"/>
          <a:ext cx="12668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9" name="BMP 图像" r:id="rId8" imgW="1267002" imgH="390580" progId="Paint.Picture">
                  <p:embed/>
                </p:oleObj>
              </mc:Choice>
              <mc:Fallback>
                <p:oleObj name="BMP 图像" r:id="rId8" imgW="1267002" imgH="390580" progId="Paint.Picture">
                  <p:embed/>
                  <p:pic>
                    <p:nvPicPr>
                      <p:cNvPr id="112655" name="Object 15">
                        <a:extLst>
                          <a:ext uri="{FF2B5EF4-FFF2-40B4-BE49-F238E27FC236}">
                            <a16:creationId xmlns:a16="http://schemas.microsoft.com/office/drawing/2014/main" id="{B11C57F4-A74A-46B6-A942-963A9C4D9D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1850" y="60325"/>
                        <a:ext cx="126682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671" name="Group 31">
            <a:extLst>
              <a:ext uri="{FF2B5EF4-FFF2-40B4-BE49-F238E27FC236}">
                <a16:creationId xmlns:a16="http://schemas.microsoft.com/office/drawing/2014/main" id="{BE361BC4-C651-4EF4-B821-C82DB4A3E251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981075"/>
            <a:ext cx="3025775" cy="2592388"/>
            <a:chOff x="3742" y="527"/>
            <a:chExt cx="1906" cy="1633"/>
          </a:xfrm>
        </p:grpSpPr>
        <p:sp>
          <p:nvSpPr>
            <p:cNvPr id="112660" name="Rectangle 20">
              <a:extLst>
                <a:ext uri="{FF2B5EF4-FFF2-40B4-BE49-F238E27FC236}">
                  <a16:creationId xmlns:a16="http://schemas.microsoft.com/office/drawing/2014/main" id="{79E3D086-1A46-43C4-83F3-3CC0CC3E2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2" y="527"/>
              <a:ext cx="1906" cy="1225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rgbClr val="FFCC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1" name="Oval 21">
              <a:extLst>
                <a:ext uri="{FF2B5EF4-FFF2-40B4-BE49-F238E27FC236}">
                  <a16:creationId xmlns:a16="http://schemas.microsoft.com/office/drawing/2014/main" id="{9734E3F9-E152-4DC1-85BB-A82D515EA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663"/>
              <a:ext cx="1542" cy="907"/>
            </a:xfrm>
            <a:prstGeom prst="ellipse">
              <a:avLst/>
            </a:prstGeom>
            <a:solidFill>
              <a:srgbClr val="CCFFFF"/>
            </a:solidFill>
            <a:ln w="38100">
              <a:solidFill>
                <a:srgbClr val="99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7" name="Rectangle 27">
              <a:extLst>
                <a:ext uri="{FF2B5EF4-FFF2-40B4-BE49-F238E27FC236}">
                  <a16:creationId xmlns:a16="http://schemas.microsoft.com/office/drawing/2014/main" id="{05B26A9B-23E8-45C4-B898-F3E5BD993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" y="893"/>
              <a:ext cx="227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12668" name="Arc 28">
              <a:extLst>
                <a:ext uri="{FF2B5EF4-FFF2-40B4-BE49-F238E27FC236}">
                  <a16:creationId xmlns:a16="http://schemas.microsoft.com/office/drawing/2014/main" id="{A5FCF528-18E5-45A6-BDBE-812C8B761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" y="757"/>
              <a:ext cx="760" cy="361"/>
            </a:xfrm>
            <a:custGeom>
              <a:avLst/>
              <a:gdLst>
                <a:gd name="G0" fmla="+- 0 0 0"/>
                <a:gd name="G1" fmla="+- 17186 0 0"/>
                <a:gd name="G2" fmla="+- 21600 0 0"/>
                <a:gd name="T0" fmla="*/ 13084 w 21288"/>
                <a:gd name="T1" fmla="*/ 0 h 17186"/>
                <a:gd name="T2" fmla="*/ 21288 w 21288"/>
                <a:gd name="T3" fmla="*/ 13527 h 17186"/>
                <a:gd name="T4" fmla="*/ 0 w 21288"/>
                <a:gd name="T5" fmla="*/ 17186 h 17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288" h="17186" fill="none" extrusionOk="0">
                  <a:moveTo>
                    <a:pt x="13084" y="-1"/>
                  </a:moveTo>
                  <a:cubicBezTo>
                    <a:pt x="17431" y="3309"/>
                    <a:pt x="20362" y="8142"/>
                    <a:pt x="21287" y="13527"/>
                  </a:cubicBezTo>
                </a:path>
                <a:path w="21288" h="17186" stroke="0" extrusionOk="0">
                  <a:moveTo>
                    <a:pt x="13084" y="-1"/>
                  </a:moveTo>
                  <a:cubicBezTo>
                    <a:pt x="17431" y="3309"/>
                    <a:pt x="20362" y="8142"/>
                    <a:pt x="21287" y="13527"/>
                  </a:cubicBezTo>
                  <a:lnTo>
                    <a:pt x="0" y="17186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9" name="Rectangle 29">
              <a:extLst>
                <a:ext uri="{FF2B5EF4-FFF2-40B4-BE49-F238E27FC236}">
                  <a16:creationId xmlns:a16="http://schemas.microsoft.com/office/drawing/2014/main" id="{E75F5038-5142-47E8-9001-563E2D8B6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1" y="663"/>
              <a:ext cx="227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Symbol" panose="05050102010706020507" pitchFamily="18" charset="2"/>
                </a:rPr>
                <a:t>w</a:t>
              </a:r>
            </a:p>
          </p:txBody>
        </p:sp>
        <p:sp>
          <p:nvSpPr>
            <p:cNvPr id="112670" name="Oval 30">
              <a:extLst>
                <a:ext uri="{FF2B5EF4-FFF2-40B4-BE49-F238E27FC236}">
                  <a16:creationId xmlns:a16="http://schemas.microsoft.com/office/drawing/2014/main" id="{A7B3D74E-CC83-4A78-A6E5-7CDEAE0EC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071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3" name="Line 23">
              <a:extLst>
                <a:ext uri="{FF2B5EF4-FFF2-40B4-BE49-F238E27FC236}">
                  <a16:creationId xmlns:a16="http://schemas.microsoft.com/office/drawing/2014/main" id="{CCF0244E-789E-42D1-A4D7-EF501749E4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4" y="1117"/>
              <a:ext cx="0" cy="63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64" name="Line 24">
              <a:extLst>
                <a:ext uri="{FF2B5EF4-FFF2-40B4-BE49-F238E27FC236}">
                  <a16:creationId xmlns:a16="http://schemas.microsoft.com/office/drawing/2014/main" id="{EC6B6E46-3099-4B00-A09A-B36D5CDDD3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4" y="1117"/>
              <a:ext cx="72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65" name="Line 25">
              <a:extLst>
                <a:ext uri="{FF2B5EF4-FFF2-40B4-BE49-F238E27FC236}">
                  <a16:creationId xmlns:a16="http://schemas.microsoft.com/office/drawing/2014/main" id="{52E54D0C-A71B-4CF0-896D-181C7AE0B0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4" y="1752"/>
              <a:ext cx="0" cy="40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66" name="Rectangle 26">
              <a:extLst>
                <a:ext uri="{FF2B5EF4-FFF2-40B4-BE49-F238E27FC236}">
                  <a16:creationId xmlns:a16="http://schemas.microsoft.com/office/drawing/2014/main" id="{D1BB5FD5-4AF4-4F53-A3FF-B738FFE40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1947"/>
              <a:ext cx="227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12662" name="Oval 22">
              <a:extLst>
                <a:ext uri="{FF2B5EF4-FFF2-40B4-BE49-F238E27FC236}">
                  <a16:creationId xmlns:a16="http://schemas.microsoft.com/office/drawing/2014/main" id="{364D409A-A3DB-4E15-90D1-D4D2CF33C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" y="1047"/>
              <a:ext cx="136" cy="136"/>
            </a:xfrm>
            <a:prstGeom prst="ellipse">
              <a:avLst/>
            </a:prstGeom>
            <a:solidFill>
              <a:srgbClr val="FF9900"/>
            </a:solidFill>
            <a:ln w="1905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2686" name="Group 46">
            <a:extLst>
              <a:ext uri="{FF2B5EF4-FFF2-40B4-BE49-F238E27FC236}">
                <a16:creationId xmlns:a16="http://schemas.microsoft.com/office/drawing/2014/main" id="{84C9EE5C-13CA-41BC-B7B0-4AAF3C28059D}"/>
              </a:ext>
            </a:extLst>
          </p:cNvPr>
          <p:cNvGrpSpPr>
            <a:grpSpLocks/>
          </p:cNvGrpSpPr>
          <p:nvPr/>
        </p:nvGrpSpPr>
        <p:grpSpPr bwMode="auto">
          <a:xfrm>
            <a:off x="7740650" y="4221163"/>
            <a:ext cx="1079500" cy="2376487"/>
            <a:chOff x="4241" y="2523"/>
            <a:chExt cx="680" cy="1497"/>
          </a:xfrm>
        </p:grpSpPr>
        <p:sp>
          <p:nvSpPr>
            <p:cNvPr id="112675" name="Oval 35">
              <a:extLst>
                <a:ext uri="{FF2B5EF4-FFF2-40B4-BE49-F238E27FC236}">
                  <a16:creationId xmlns:a16="http://schemas.microsoft.com/office/drawing/2014/main" id="{3570D538-1AA7-4E85-BD84-C4AACAD38B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22" y="2704"/>
              <a:ext cx="408" cy="408"/>
            </a:xfrm>
            <a:prstGeom prst="ellipse">
              <a:avLst/>
            </a:prstGeom>
            <a:solidFill>
              <a:srgbClr val="CCFFFF"/>
            </a:solid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2" name="Rectangle 32" descr="深色上对角线">
              <a:extLst>
                <a:ext uri="{FF2B5EF4-FFF2-40B4-BE49-F238E27FC236}">
                  <a16:creationId xmlns:a16="http://schemas.microsoft.com/office/drawing/2014/main" id="{95F7F0FF-E0C1-4FBE-948A-9D62149D1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" y="2523"/>
              <a:ext cx="589" cy="136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3" name="Line 33">
              <a:extLst>
                <a:ext uri="{FF2B5EF4-FFF2-40B4-BE49-F238E27FC236}">
                  <a16:creationId xmlns:a16="http://schemas.microsoft.com/office/drawing/2014/main" id="{83FF7977-4251-4489-8278-95EE1AAEE9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2" y="2659"/>
              <a:ext cx="5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74" name="AutoShape 34">
              <a:extLst>
                <a:ext uri="{FF2B5EF4-FFF2-40B4-BE49-F238E27FC236}">
                  <a16:creationId xmlns:a16="http://schemas.microsoft.com/office/drawing/2014/main" id="{6109B1C7-8955-478C-8A00-E915B2C55D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558" y="2659"/>
              <a:ext cx="136" cy="227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6" name="Line 36">
              <a:extLst>
                <a:ext uri="{FF2B5EF4-FFF2-40B4-BE49-F238E27FC236}">
                  <a16:creationId xmlns:a16="http://schemas.microsoft.com/office/drawing/2014/main" id="{BFE524C3-D84F-4B51-BD45-77FC70CB99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2" y="2886"/>
              <a:ext cx="0" cy="113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77" name="Line 37">
              <a:extLst>
                <a:ext uri="{FF2B5EF4-FFF2-40B4-BE49-F238E27FC236}">
                  <a16:creationId xmlns:a16="http://schemas.microsoft.com/office/drawing/2014/main" id="{CB5EDB2E-93C2-4F4C-AB16-79AD82BD77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0" y="2886"/>
              <a:ext cx="0" cy="113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78" name="Oval 38">
              <a:extLst>
                <a:ext uri="{FF2B5EF4-FFF2-40B4-BE49-F238E27FC236}">
                  <a16:creationId xmlns:a16="http://schemas.microsoft.com/office/drawing/2014/main" id="{F3491309-40DE-40EF-810E-98E18798D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3385"/>
              <a:ext cx="136" cy="13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9" name="Line 39">
              <a:extLst>
                <a:ext uri="{FF2B5EF4-FFF2-40B4-BE49-F238E27FC236}">
                  <a16:creationId xmlns:a16="http://schemas.microsoft.com/office/drawing/2014/main" id="{5BA42980-D7E5-44CB-8C33-CA6EC177D4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1" y="3521"/>
              <a:ext cx="46" cy="181"/>
            </a:xfrm>
            <a:prstGeom prst="line">
              <a:avLst/>
            </a:prstGeom>
            <a:noFill/>
            <a:ln w="762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80" name="Line 40">
              <a:extLst>
                <a:ext uri="{FF2B5EF4-FFF2-40B4-BE49-F238E27FC236}">
                  <a16:creationId xmlns:a16="http://schemas.microsoft.com/office/drawing/2014/main" id="{01F8F137-70F0-47A4-A045-1E5B5954AC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1" y="3521"/>
              <a:ext cx="91" cy="45"/>
            </a:xfrm>
            <a:prstGeom prst="line">
              <a:avLst/>
            </a:prstGeom>
            <a:noFill/>
            <a:ln w="762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81" name="Line 41">
              <a:extLst>
                <a:ext uri="{FF2B5EF4-FFF2-40B4-BE49-F238E27FC236}">
                  <a16:creationId xmlns:a16="http://schemas.microsoft.com/office/drawing/2014/main" id="{F76CCA68-C3BB-4F37-B601-151E920A3E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7" y="3702"/>
              <a:ext cx="136" cy="136"/>
            </a:xfrm>
            <a:prstGeom prst="line">
              <a:avLst/>
            </a:prstGeom>
            <a:noFill/>
            <a:ln w="762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82" name="Oval 42">
              <a:extLst>
                <a:ext uri="{FF2B5EF4-FFF2-40B4-BE49-F238E27FC236}">
                  <a16:creationId xmlns:a16="http://schemas.microsoft.com/office/drawing/2014/main" id="{4FAF0F0E-8EBA-4E6B-90E5-B92509B76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3385"/>
              <a:ext cx="136" cy="13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3" name="Line 43">
              <a:extLst>
                <a:ext uri="{FF2B5EF4-FFF2-40B4-BE49-F238E27FC236}">
                  <a16:creationId xmlns:a16="http://schemas.microsoft.com/office/drawing/2014/main" id="{83394E34-A4F9-416D-B35F-FBDB917FED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5" y="3521"/>
              <a:ext cx="46" cy="181"/>
            </a:xfrm>
            <a:prstGeom prst="line">
              <a:avLst/>
            </a:prstGeom>
            <a:noFill/>
            <a:ln w="762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84" name="Line 44">
              <a:extLst>
                <a:ext uri="{FF2B5EF4-FFF2-40B4-BE49-F238E27FC236}">
                  <a16:creationId xmlns:a16="http://schemas.microsoft.com/office/drawing/2014/main" id="{2941D9CF-D2E3-4BF2-B537-E9DF94965C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85" y="3566"/>
              <a:ext cx="90" cy="0"/>
            </a:xfrm>
            <a:prstGeom prst="line">
              <a:avLst/>
            </a:prstGeom>
            <a:noFill/>
            <a:ln w="762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85" name="Line 45">
              <a:extLst>
                <a:ext uri="{FF2B5EF4-FFF2-40B4-BE49-F238E27FC236}">
                  <a16:creationId xmlns:a16="http://schemas.microsoft.com/office/drawing/2014/main" id="{C02BDD85-469A-405D-9094-6EAFA2F91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0" y="3702"/>
              <a:ext cx="91" cy="182"/>
            </a:xfrm>
            <a:prstGeom prst="line">
              <a:avLst/>
            </a:prstGeom>
            <a:noFill/>
            <a:ln w="762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3" grpId="0" uiExpand="1" build="p" bldLvl="5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DA754AA9-01FF-477E-8922-96A1C5CE929B}"/>
              </a:ext>
            </a:extLst>
          </p:cNvPr>
          <p:cNvSpPr/>
          <p:nvPr/>
        </p:nvSpPr>
        <p:spPr>
          <a:xfrm>
            <a:off x="3377972" y="3841939"/>
            <a:ext cx="1529454" cy="530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76E62DD-516B-44D2-A971-3770D1ADFCED}"/>
              </a:ext>
            </a:extLst>
          </p:cNvPr>
          <p:cNvSpPr/>
          <p:nvPr/>
        </p:nvSpPr>
        <p:spPr>
          <a:xfrm>
            <a:off x="0" y="188640"/>
            <a:ext cx="6056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质点组力学</a:t>
            </a:r>
            <a:r>
              <a:rPr lang="en-US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动量矩定理与动量矩守恒定律</a:t>
            </a:r>
            <a:endParaRPr lang="en-US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CF0DB3-9B0F-4702-89E5-4F7AB333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027" y="1143964"/>
            <a:ext cx="3654888" cy="114498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EF32FE-54FB-4007-BAB9-B769966C5EBE}"/>
              </a:ext>
            </a:extLst>
          </p:cNvPr>
          <p:cNvSpPr txBox="1"/>
          <p:nvPr/>
        </p:nvSpPr>
        <p:spPr>
          <a:xfrm>
            <a:off x="257883" y="1219380"/>
            <a:ext cx="2646878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质点组动量矩定理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BE32C3-2F6F-4697-AD00-7DA272E72CE6}"/>
              </a:ext>
            </a:extLst>
          </p:cNvPr>
          <p:cNvSpPr txBox="1"/>
          <p:nvPr/>
        </p:nvSpPr>
        <p:spPr>
          <a:xfrm>
            <a:off x="3028233" y="1219143"/>
            <a:ext cx="1723549" cy="46166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在质心系下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A0410C3-16C7-4E8B-BE3B-0BBF60CCB7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224116"/>
              </p:ext>
            </p:extLst>
          </p:nvPr>
        </p:nvGraphicFramePr>
        <p:xfrm>
          <a:off x="339609" y="2409588"/>
          <a:ext cx="1663634" cy="6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0" name="Equation" r:id="rId4" imgW="901440" imgH="355320" progId="Equation.DSMT4">
                  <p:embed/>
                </p:oleObj>
              </mc:Choice>
              <mc:Fallback>
                <p:oleObj name="Equation" r:id="rId4" imgW="901440" imgH="35532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A0410C3-16C7-4E8B-BE3B-0BBF60CCB7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609" y="2409588"/>
                        <a:ext cx="1663634" cy="6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FD64D8D8-87EA-4EDE-92EA-8A53D9B889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963385"/>
              </p:ext>
            </p:extLst>
          </p:nvPr>
        </p:nvGraphicFramePr>
        <p:xfrm>
          <a:off x="2550394" y="2325155"/>
          <a:ext cx="1788154" cy="715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1" name="Equation" r:id="rId6" imgW="952200" imgH="380880" progId="Equation.DSMT4">
                  <p:embed/>
                </p:oleObj>
              </mc:Choice>
              <mc:Fallback>
                <p:oleObj name="Equation" r:id="rId6" imgW="952200" imgH="38088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FD64D8D8-87EA-4EDE-92EA-8A53D9B889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50394" y="2325155"/>
                        <a:ext cx="1788154" cy="7152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FB6A9D1-3875-42A9-85DC-8EC931184B67}"/>
              </a:ext>
            </a:extLst>
          </p:cNvPr>
          <p:cNvSpPr txBox="1"/>
          <p:nvPr/>
        </p:nvSpPr>
        <p:spPr>
          <a:xfrm>
            <a:off x="264702" y="19827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惯性系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E86F59-43B0-40CA-8F20-4C769F1CB1B9}"/>
              </a:ext>
            </a:extLst>
          </p:cNvPr>
          <p:cNvSpPr txBox="1"/>
          <p:nvPr/>
        </p:nvSpPr>
        <p:spPr>
          <a:xfrm>
            <a:off x="2466179" y="19827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质心系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C357EBCC-ADC1-4B36-8D79-040B88FFF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149185"/>
              </p:ext>
            </p:extLst>
          </p:nvPr>
        </p:nvGraphicFramePr>
        <p:xfrm>
          <a:off x="4895187" y="2258284"/>
          <a:ext cx="161290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2" name="Equation" r:id="rId8" imgW="634680" imgH="279360" progId="Equation.DSMT4">
                  <p:embed/>
                </p:oleObj>
              </mc:Choice>
              <mc:Fallback>
                <p:oleObj name="Equation" r:id="rId8" imgW="634680" imgH="27936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C357EBCC-ADC1-4B36-8D79-040B88FFFF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95187" y="2258284"/>
                        <a:ext cx="1612900" cy="709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F79043C-4CBE-41A0-83CC-7BABC5083FEB}"/>
              </a:ext>
            </a:extLst>
          </p:cNvPr>
          <p:cNvCxnSpPr>
            <a:cxnSpLocks/>
          </p:cNvCxnSpPr>
          <p:nvPr/>
        </p:nvCxnSpPr>
        <p:spPr>
          <a:xfrm>
            <a:off x="257883" y="1862984"/>
            <a:ext cx="0" cy="103778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97E8AE5-6186-4AC6-AD04-34EC3B9FEF92}"/>
              </a:ext>
            </a:extLst>
          </p:cNvPr>
          <p:cNvCxnSpPr>
            <a:cxnSpLocks/>
          </p:cNvCxnSpPr>
          <p:nvPr/>
        </p:nvCxnSpPr>
        <p:spPr>
          <a:xfrm>
            <a:off x="2466179" y="1880462"/>
            <a:ext cx="0" cy="103778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D173F49-23BB-4F34-8E15-BDF3A3071B0F}"/>
              </a:ext>
            </a:extLst>
          </p:cNvPr>
          <p:cNvCxnSpPr>
            <a:cxnSpLocks/>
          </p:cNvCxnSpPr>
          <p:nvPr/>
        </p:nvCxnSpPr>
        <p:spPr>
          <a:xfrm>
            <a:off x="4805452" y="1976732"/>
            <a:ext cx="0" cy="924032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FAB8BA81-184E-4BC8-B187-54F608C8B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50330"/>
              </p:ext>
            </p:extLst>
          </p:nvPr>
        </p:nvGraphicFramePr>
        <p:xfrm>
          <a:off x="284502" y="3081496"/>
          <a:ext cx="2969240" cy="659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3" name="Equation" r:id="rId10" imgW="1600200" imgH="355320" progId="Equation.DSMT4">
                  <p:embed/>
                </p:oleObj>
              </mc:Choice>
              <mc:Fallback>
                <p:oleObj name="Equation" r:id="rId10" imgW="1600200" imgH="35532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FAB8BA81-184E-4BC8-B187-54F608C8B9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4502" y="3081496"/>
                        <a:ext cx="2969240" cy="6598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0435C01B-1ADC-4DCE-8CF8-E17E8261C8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17986"/>
              </p:ext>
            </p:extLst>
          </p:nvPr>
        </p:nvGraphicFramePr>
        <p:xfrm>
          <a:off x="3253742" y="3069204"/>
          <a:ext cx="5939736" cy="684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4" name="Equation" r:id="rId12" imgW="3085920" imgH="355320" progId="Equation.DSMT4">
                  <p:embed/>
                </p:oleObj>
              </mc:Choice>
              <mc:Fallback>
                <p:oleObj name="Equation" r:id="rId12" imgW="3085920" imgH="35532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0435C01B-1ADC-4DCE-8CF8-E17E8261C8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53742" y="3069204"/>
                        <a:ext cx="5939736" cy="684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18FD644-3D8A-4D99-8ECA-7F8E405D0E9C}"/>
              </a:ext>
            </a:extLst>
          </p:cNvPr>
          <p:cNvCxnSpPr>
            <a:cxnSpLocks/>
          </p:cNvCxnSpPr>
          <p:nvPr/>
        </p:nvCxnSpPr>
        <p:spPr>
          <a:xfrm>
            <a:off x="5436656" y="3031409"/>
            <a:ext cx="488331" cy="59864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CC18E45-7962-48FD-81D9-1F1C4B6889AA}"/>
              </a:ext>
            </a:extLst>
          </p:cNvPr>
          <p:cNvCxnSpPr>
            <a:cxnSpLocks/>
          </p:cNvCxnSpPr>
          <p:nvPr/>
        </p:nvCxnSpPr>
        <p:spPr>
          <a:xfrm>
            <a:off x="7019934" y="3031408"/>
            <a:ext cx="488331" cy="59864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A6C8B5ED-851D-4873-BC22-8C1E75CBF1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086589"/>
              </p:ext>
            </p:extLst>
          </p:nvPr>
        </p:nvGraphicFramePr>
        <p:xfrm>
          <a:off x="460079" y="3844365"/>
          <a:ext cx="2125663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5" name="Equation" r:id="rId14" imgW="1015920" imgH="253800" progId="Equation.DSMT4">
                  <p:embed/>
                </p:oleObj>
              </mc:Choice>
              <mc:Fallback>
                <p:oleObj name="Equation" r:id="rId14" imgW="1015920" imgH="25380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A6C8B5ED-851D-4873-BC22-8C1E75CBF1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60079" y="3844365"/>
                        <a:ext cx="2125663" cy="53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550163D9-58FC-4ECA-B855-DBC77D0645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199236"/>
              </p:ext>
            </p:extLst>
          </p:nvPr>
        </p:nvGraphicFramePr>
        <p:xfrm>
          <a:off x="3426463" y="3867789"/>
          <a:ext cx="1432472" cy="530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6" name="Equation" r:id="rId16" imgW="685800" imgH="253800" progId="Equation.DSMT4">
                  <p:embed/>
                </p:oleObj>
              </mc:Choice>
              <mc:Fallback>
                <p:oleObj name="Equation" r:id="rId16" imgW="685800" imgH="25380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550163D9-58FC-4ECA-B855-DBC77D0645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426463" y="3867789"/>
                        <a:ext cx="1432472" cy="530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箭头: 右 21">
            <a:extLst>
              <a:ext uri="{FF2B5EF4-FFF2-40B4-BE49-F238E27FC236}">
                <a16:creationId xmlns:a16="http://schemas.microsoft.com/office/drawing/2014/main" id="{1163973D-45BC-4679-8FD5-D1925A52CC71}"/>
              </a:ext>
            </a:extLst>
          </p:cNvPr>
          <p:cNvSpPr/>
          <p:nvPr/>
        </p:nvSpPr>
        <p:spPr>
          <a:xfrm flipV="1">
            <a:off x="2651124" y="4022356"/>
            <a:ext cx="592903" cy="23962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A905CB83-9DDA-4F98-95C0-598E087396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468863"/>
              </p:ext>
            </p:extLst>
          </p:nvPr>
        </p:nvGraphicFramePr>
        <p:xfrm>
          <a:off x="275778" y="4512510"/>
          <a:ext cx="1071729" cy="822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7" name="Equation" r:id="rId18" imgW="545760" imgH="419040" progId="Equation.DSMT4">
                  <p:embed/>
                </p:oleObj>
              </mc:Choice>
              <mc:Fallback>
                <p:oleObj name="Equation" r:id="rId18" imgW="545760" imgH="41904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A905CB83-9DDA-4F98-95C0-598E087396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75778" y="4512510"/>
                        <a:ext cx="1071729" cy="822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27B3EA1E-91C7-40BB-AF93-0ECA8AECCF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322877"/>
              </p:ext>
            </p:extLst>
          </p:nvPr>
        </p:nvGraphicFramePr>
        <p:xfrm>
          <a:off x="1289189" y="4565737"/>
          <a:ext cx="2960964" cy="822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8" name="Equation" r:id="rId20" imgW="1600200" imgH="444240" progId="Equation.DSMT4">
                  <p:embed/>
                </p:oleObj>
              </mc:Choice>
              <mc:Fallback>
                <p:oleObj name="Equation" r:id="rId20" imgW="1600200" imgH="44424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27B3EA1E-91C7-40BB-AF93-0ECA8AECCF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289189" y="4565737"/>
                        <a:ext cx="2960964" cy="822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13D87F71-11F9-4D03-B25D-566B8F3E52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951600"/>
              </p:ext>
            </p:extLst>
          </p:nvPr>
        </p:nvGraphicFramePr>
        <p:xfrm>
          <a:off x="385744" y="5256976"/>
          <a:ext cx="5594976" cy="819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9" name="Equation" r:id="rId22" imgW="3035160" imgH="444240" progId="Equation.DSMT4">
                  <p:embed/>
                </p:oleObj>
              </mc:Choice>
              <mc:Fallback>
                <p:oleObj name="Equation" r:id="rId22" imgW="3035160" imgH="44424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13D87F71-11F9-4D03-B25D-566B8F3E52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85744" y="5256976"/>
                        <a:ext cx="5594976" cy="819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0798F3F9-62B8-4220-ADFB-1318C8E663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51089"/>
              </p:ext>
            </p:extLst>
          </p:nvPr>
        </p:nvGraphicFramePr>
        <p:xfrm>
          <a:off x="385744" y="5938001"/>
          <a:ext cx="6133941" cy="82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40" name="Equation" r:id="rId24" imgW="3288960" imgH="444240" progId="Equation.DSMT4">
                  <p:embed/>
                </p:oleObj>
              </mc:Choice>
              <mc:Fallback>
                <p:oleObj name="Equation" r:id="rId24" imgW="3288960" imgH="44424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0798F3F9-62B8-4220-ADFB-1318C8E663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85744" y="5938001"/>
                        <a:ext cx="6133941" cy="828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255DAE7-20BD-46DC-AA11-63E11CF96617}"/>
              </a:ext>
            </a:extLst>
          </p:cNvPr>
          <p:cNvCxnSpPr>
            <a:cxnSpLocks/>
          </p:cNvCxnSpPr>
          <p:nvPr/>
        </p:nvCxnSpPr>
        <p:spPr>
          <a:xfrm>
            <a:off x="4001139" y="6032873"/>
            <a:ext cx="1041298" cy="59864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67CE355-0F98-4877-AE72-23B49422BFD8}"/>
              </a:ext>
            </a:extLst>
          </p:cNvPr>
          <p:cNvCxnSpPr>
            <a:cxnSpLocks/>
          </p:cNvCxnSpPr>
          <p:nvPr/>
        </p:nvCxnSpPr>
        <p:spPr>
          <a:xfrm>
            <a:off x="2547168" y="6556867"/>
            <a:ext cx="515688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20EA6A8D-1FCC-4D50-9782-023975103B47}"/>
              </a:ext>
            </a:extLst>
          </p:cNvPr>
          <p:cNvCxnSpPr>
            <a:cxnSpLocks/>
          </p:cNvCxnSpPr>
          <p:nvPr/>
        </p:nvCxnSpPr>
        <p:spPr>
          <a:xfrm>
            <a:off x="5765569" y="6556867"/>
            <a:ext cx="754116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1D49553-5CA3-4B02-94FE-8643572FC6A5}"/>
              </a:ext>
            </a:extLst>
          </p:cNvPr>
          <p:cNvCxnSpPr>
            <a:cxnSpLocks/>
          </p:cNvCxnSpPr>
          <p:nvPr/>
        </p:nvCxnSpPr>
        <p:spPr>
          <a:xfrm>
            <a:off x="2003242" y="6078285"/>
            <a:ext cx="1041298" cy="59864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9776FE6-3BE9-461B-A68B-1F803FD39AE7}"/>
              </a:ext>
            </a:extLst>
          </p:cNvPr>
          <p:cNvCxnSpPr>
            <a:cxnSpLocks/>
          </p:cNvCxnSpPr>
          <p:nvPr/>
        </p:nvCxnSpPr>
        <p:spPr>
          <a:xfrm>
            <a:off x="5260412" y="6090688"/>
            <a:ext cx="1041298" cy="59864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箭头: 右 36">
            <a:extLst>
              <a:ext uri="{FF2B5EF4-FFF2-40B4-BE49-F238E27FC236}">
                <a16:creationId xmlns:a16="http://schemas.microsoft.com/office/drawing/2014/main" id="{DFDD4251-E044-4E45-8D05-4C44968D9003}"/>
              </a:ext>
            </a:extLst>
          </p:cNvPr>
          <p:cNvSpPr/>
          <p:nvPr/>
        </p:nvSpPr>
        <p:spPr>
          <a:xfrm flipV="1">
            <a:off x="6107163" y="5058531"/>
            <a:ext cx="540618" cy="20851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336A555-677E-4F59-86C8-93F502C0D2A3}"/>
              </a:ext>
            </a:extLst>
          </p:cNvPr>
          <p:cNvGrpSpPr/>
          <p:nvPr/>
        </p:nvGrpSpPr>
        <p:grpSpPr>
          <a:xfrm>
            <a:off x="6771423" y="4592765"/>
            <a:ext cx="2096799" cy="987608"/>
            <a:chOff x="7607553" y="4291803"/>
            <a:chExt cx="1442369" cy="987608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C3FA19B-B8A0-4CBB-AB86-571280B33A8A}"/>
                </a:ext>
              </a:extLst>
            </p:cNvPr>
            <p:cNvSpPr/>
            <p:nvPr/>
          </p:nvSpPr>
          <p:spPr>
            <a:xfrm>
              <a:off x="7607553" y="4291803"/>
              <a:ext cx="1442369" cy="98760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ADBA4E01-6440-4A87-A94A-E93C6B0A974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944385" y="4348306"/>
            <a:ext cx="809225" cy="8349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41" name="Equation" r:id="rId26" imgW="609480" imgH="419040" progId="Equation.DSMT4">
                    <p:embed/>
                  </p:oleObj>
                </mc:Choice>
                <mc:Fallback>
                  <p:oleObj name="Equation" r:id="rId26" imgW="609480" imgH="419040" progId="Equation.DSMT4">
                    <p:embed/>
                    <p:pic>
                      <p:nvPicPr>
                        <p:cNvPr id="39" name="对象 38">
                          <a:extLst>
                            <a:ext uri="{FF2B5EF4-FFF2-40B4-BE49-F238E27FC236}">
                              <a16:creationId xmlns:a16="http://schemas.microsoft.com/office/drawing/2014/main" id="{ADBA4E01-6440-4A87-A94A-E93C6B0A974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7944385" y="4348306"/>
                          <a:ext cx="809225" cy="8349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C0C2F822-5EC3-4796-91AA-48D9D4772BCD}"/>
              </a:ext>
            </a:extLst>
          </p:cNvPr>
          <p:cNvSpPr txBox="1"/>
          <p:nvPr/>
        </p:nvSpPr>
        <p:spPr>
          <a:xfrm>
            <a:off x="4837849" y="3799181"/>
            <a:ext cx="3825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质心系总动量矩等于质心动量矩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所有质点相对质心动量矩合矢量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471C7A3-A1D5-45FB-B327-22136918C24A}"/>
              </a:ext>
            </a:extLst>
          </p:cNvPr>
          <p:cNvSpPr txBox="1"/>
          <p:nvPr/>
        </p:nvSpPr>
        <p:spPr>
          <a:xfrm>
            <a:off x="6571059" y="5674475"/>
            <a:ext cx="2465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所有质点相对质心动量矩合矢量时间导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等于外力（对质心的）矩合矢量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26C3F8C-8E7F-4541-9BF6-05019C25837F}"/>
              </a:ext>
            </a:extLst>
          </p:cNvPr>
          <p:cNvSpPr/>
          <p:nvPr/>
        </p:nvSpPr>
        <p:spPr>
          <a:xfrm>
            <a:off x="0" y="25404"/>
            <a:ext cx="6056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质点组力学</a:t>
            </a:r>
            <a:r>
              <a:rPr lang="en-US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动量矩定理与动量矩守恒定律</a:t>
            </a:r>
            <a:endParaRPr lang="en-US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579052F-1D83-4D53-B5EF-CE1272EA6449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4F92ACF-9005-4D3F-8842-A36658D146DD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3" name="图片 4">
            <a:extLst>
              <a:ext uri="{FF2B5EF4-FFF2-40B4-BE49-F238E27FC236}">
                <a16:creationId xmlns:a16="http://schemas.microsoft.com/office/drawing/2014/main" id="{2B49ED03-AD69-4593-8024-4DE9D5F4A712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标题 1">
            <a:extLst>
              <a:ext uri="{FF2B5EF4-FFF2-40B4-BE49-F238E27FC236}">
                <a16:creationId xmlns:a16="http://schemas.microsoft.com/office/drawing/2014/main" id="{0E9CB0A6-5FF1-485F-B39B-BD17F16E0391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质点组的动量矩（角动量）定理与动量矩守恒定律</a:t>
            </a:r>
          </a:p>
        </p:txBody>
      </p:sp>
    </p:spTree>
    <p:extLst>
      <p:ext uri="{BB962C8B-B14F-4D97-AF65-F5344CB8AC3E}">
        <p14:creationId xmlns:p14="http://schemas.microsoft.com/office/powerpoint/2010/main" val="332755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9" grpId="0"/>
      <p:bldP spid="10" grpId="0"/>
      <p:bldP spid="22" grpId="0" animBg="1"/>
      <p:bldP spid="37" grpId="0" animBg="1"/>
      <p:bldP spid="40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76E62DD-516B-44D2-A971-3770D1ADFCED}"/>
              </a:ext>
            </a:extLst>
          </p:cNvPr>
          <p:cNvSpPr/>
          <p:nvPr/>
        </p:nvSpPr>
        <p:spPr>
          <a:xfrm>
            <a:off x="0" y="2540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刚体基本概念</a:t>
            </a:r>
            <a:endParaRPr lang="en-US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5376E7-7E88-4EDD-A343-7C64062F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60" y="1159022"/>
            <a:ext cx="3076575" cy="10477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0412FE-E2C2-46C6-A855-855B425E8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745" y="1168547"/>
            <a:ext cx="3562350" cy="1038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5954ED-C714-4BAB-9D49-7FC081B9F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02" y="3837882"/>
            <a:ext cx="7191375" cy="80962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77108E08-7513-4FA9-A8AB-BF88C1B3D73F}"/>
              </a:ext>
            </a:extLst>
          </p:cNvPr>
          <p:cNvSpPr/>
          <p:nvPr/>
        </p:nvSpPr>
        <p:spPr>
          <a:xfrm>
            <a:off x="491177" y="3207202"/>
            <a:ext cx="233910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刚体运动的分类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925F21-74AE-4C0B-8EA7-5AEE7C291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56" y="4647507"/>
            <a:ext cx="7343775" cy="685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F84E559-E020-4F10-A7FF-61DE3EAF2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356" y="5457132"/>
            <a:ext cx="6991350" cy="533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9B88EE-071C-4F72-A9D1-411C00C8E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981" y="6124835"/>
            <a:ext cx="6943725" cy="70485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E2A8926-B9A9-436F-8930-994FEE4D9639}"/>
              </a:ext>
            </a:extLst>
          </p:cNvPr>
          <p:cNvSpPr/>
          <p:nvPr/>
        </p:nvSpPr>
        <p:spPr>
          <a:xfrm>
            <a:off x="786499" y="3803170"/>
            <a:ext cx="7191375" cy="147236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B7DADB1-1484-436B-8B3C-C3FCF217BCE8}"/>
              </a:ext>
            </a:extLst>
          </p:cNvPr>
          <p:cNvSpPr/>
          <p:nvPr/>
        </p:nvSpPr>
        <p:spPr>
          <a:xfrm>
            <a:off x="4436745" y="2123564"/>
            <a:ext cx="1935145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刚体具有</a:t>
            </a:r>
            <a:r>
              <a:rPr lang="en-US" altLang="zh-CN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自由度</a:t>
            </a:r>
            <a:endParaRPr lang="en-US" altLang="zh-CN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21BBFF2-315B-452E-8C1D-5B7207531663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200F22C-9664-4521-A489-30BE002F02FD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图片 4">
            <a:extLst>
              <a:ext uri="{FF2B5EF4-FFF2-40B4-BE49-F238E27FC236}">
                <a16:creationId xmlns:a16="http://schemas.microsoft.com/office/drawing/2014/main" id="{2293CBD5-D873-46F0-BAAC-A7AE530A86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EE3F654B-A8A6-43EB-A700-E3DD7A990CA0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刚体力学概述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01564EB-3E0C-4062-B5A3-E13E6E7B3762}"/>
              </a:ext>
            </a:extLst>
          </p:cNvPr>
          <p:cNvSpPr/>
          <p:nvPr/>
        </p:nvSpPr>
        <p:spPr>
          <a:xfrm>
            <a:off x="-120447" y="2140871"/>
            <a:ext cx="35623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（运动过程比弹性波传播速度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弹力传递的速度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慢得多的物体，都可视作刚体）</a:t>
            </a:r>
          </a:p>
        </p:txBody>
      </p:sp>
    </p:spTree>
    <p:extLst>
      <p:ext uri="{BB962C8B-B14F-4D97-AF65-F5344CB8AC3E}">
        <p14:creationId xmlns:p14="http://schemas.microsoft.com/office/powerpoint/2010/main" val="115916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9" grpId="0" animBg="1"/>
      <p:bldP spid="26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76E62DD-516B-44D2-A971-3770D1ADFCED}"/>
              </a:ext>
            </a:extLst>
          </p:cNvPr>
          <p:cNvSpPr/>
          <p:nvPr/>
        </p:nvSpPr>
        <p:spPr>
          <a:xfrm>
            <a:off x="0" y="2540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刚体静力学</a:t>
            </a:r>
            <a:endParaRPr lang="en-US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E79BE58-232E-4345-B46F-7781602F4541}"/>
              </a:ext>
            </a:extLst>
          </p:cNvPr>
          <p:cNvSpPr/>
          <p:nvPr/>
        </p:nvSpPr>
        <p:spPr>
          <a:xfrm>
            <a:off x="266428" y="1124744"/>
            <a:ext cx="233910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刚体平衡的条件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EF2B3F-6A6A-4E4C-97A9-C768120AA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28" y="1665959"/>
            <a:ext cx="4008169" cy="9003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BB77FA-E0B5-41ED-922F-9CBDE374D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28" y="2599400"/>
            <a:ext cx="3756610" cy="8178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6CD2256-B2C9-4162-98C8-79B248B32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28" y="3504727"/>
            <a:ext cx="3660462" cy="5593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13AB0AB-22B0-4DB3-AB34-D24E99A34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597" y="1969502"/>
            <a:ext cx="2542103" cy="10449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56BEF9F-54E5-414B-9EB7-D6A74FFC0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2932" y="4627915"/>
            <a:ext cx="1978401" cy="8478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24C5490-BF64-4ECD-82E5-53B4C9444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6248" y="5473581"/>
            <a:ext cx="5638800" cy="762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EEAE29B-AEE1-479E-8BBF-AA0E8C63E2BC}"/>
              </a:ext>
            </a:extLst>
          </p:cNvPr>
          <p:cNvSpPr/>
          <p:nvPr/>
        </p:nvSpPr>
        <p:spPr>
          <a:xfrm>
            <a:off x="107504" y="4227805"/>
            <a:ext cx="634019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系统平衡时</a:t>
            </a:r>
            <a:r>
              <a:rPr lang="zh-CN" altLang="en-US" sz="20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主矩的参考点（力系简化中心）可任意选取</a:t>
            </a:r>
            <a:endParaRPr lang="en-US" altLang="zh-CN" sz="2000" b="1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457EC2D-C19C-40B3-8EF1-11122F194155}"/>
              </a:ext>
            </a:extLst>
          </p:cNvPr>
          <p:cNvSpPr/>
          <p:nvPr/>
        </p:nvSpPr>
        <p:spPr>
          <a:xfrm>
            <a:off x="266428" y="4786614"/>
            <a:ext cx="2266967" cy="40011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b="1" i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 </a:t>
            </a:r>
            <a:r>
              <a:rPr lang="zh-CN" altLang="en-US" sz="20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点为简化中心：</a:t>
            </a:r>
            <a:endParaRPr lang="en-US" altLang="zh-CN" sz="2000" b="1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56F610-3B02-4BBA-BE3E-FE66822C982E}"/>
              </a:ext>
            </a:extLst>
          </p:cNvPr>
          <p:cNvSpPr/>
          <p:nvPr/>
        </p:nvSpPr>
        <p:spPr>
          <a:xfrm>
            <a:off x="266428" y="5560107"/>
            <a:ext cx="2446504" cy="40011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b="1" i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O’</a:t>
            </a:r>
            <a:r>
              <a:rPr lang="zh-CN" altLang="en-US" sz="20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点为简化中心：</a:t>
            </a:r>
            <a:endParaRPr lang="en-US" altLang="zh-CN" sz="2000" b="1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8DE9D5B-58B7-4667-BD44-F0D238FD90DA}"/>
              </a:ext>
            </a:extLst>
          </p:cNvPr>
          <p:cNvCxnSpPr/>
          <p:nvPr/>
        </p:nvCxnSpPr>
        <p:spPr>
          <a:xfrm>
            <a:off x="7559040" y="5419117"/>
            <a:ext cx="710214" cy="6820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6643D10-B2FC-4A46-8151-806631083312}"/>
              </a:ext>
            </a:extLst>
          </p:cNvPr>
          <p:cNvGrpSpPr/>
          <p:nvPr/>
        </p:nvGrpSpPr>
        <p:grpSpPr>
          <a:xfrm>
            <a:off x="6270170" y="2741910"/>
            <a:ext cx="2429331" cy="2432944"/>
            <a:chOff x="6270171" y="2436617"/>
            <a:chExt cx="2389070" cy="2365058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C603CA9-0F8F-4C0F-8ED5-E65DA6AF5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58839" y="2436617"/>
              <a:ext cx="2200402" cy="2365058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20B547F-48B5-460F-98C6-434E295FFAFC}"/>
                </a:ext>
              </a:extLst>
            </p:cNvPr>
            <p:cNvSpPr/>
            <p:nvPr/>
          </p:nvSpPr>
          <p:spPr>
            <a:xfrm>
              <a:off x="6270171" y="3131548"/>
              <a:ext cx="418012" cy="350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52BF1D3F-A233-40F0-9EF7-330623C5937A}"/>
              </a:ext>
            </a:extLst>
          </p:cNvPr>
          <p:cNvSpPr/>
          <p:nvPr/>
        </p:nvSpPr>
        <p:spPr>
          <a:xfrm>
            <a:off x="0" y="2540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刚体基本概念</a:t>
            </a:r>
            <a:endParaRPr lang="en-US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F0E4A86-ECF2-4797-A6E8-967EE6CAD4D1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408410A-A53A-4232-9A4B-F16E39EC9A10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6" name="图片 4">
            <a:extLst>
              <a:ext uri="{FF2B5EF4-FFF2-40B4-BE49-F238E27FC236}">
                <a16:creationId xmlns:a16="http://schemas.microsoft.com/office/drawing/2014/main" id="{4EDA0C65-3D80-451A-B24A-2CE0B65D813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标题 1">
            <a:extLst>
              <a:ext uri="{FF2B5EF4-FFF2-40B4-BE49-F238E27FC236}">
                <a16:creationId xmlns:a16="http://schemas.microsoft.com/office/drawing/2014/main" id="{D0AEC91E-D940-4C08-ABA9-34A4B1DAA605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刚体静力学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46C2DB6-C58B-4ECA-9435-627D3786227F}"/>
              </a:ext>
            </a:extLst>
          </p:cNvPr>
          <p:cNvSpPr/>
          <p:nvPr/>
        </p:nvSpPr>
        <p:spPr>
          <a:xfrm>
            <a:off x="1084790" y="6242111"/>
            <a:ext cx="80074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一对大小相等、方向相反的力。力偶只产生力矩的效应，且该力矩与参考点的选择无关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7845878-9E0A-4C03-BCCC-C525D3D90928}"/>
              </a:ext>
            </a:extLst>
          </p:cNvPr>
          <p:cNvSpPr/>
          <p:nvPr/>
        </p:nvSpPr>
        <p:spPr>
          <a:xfrm>
            <a:off x="107504" y="6208414"/>
            <a:ext cx="905048" cy="38893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力偶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D2635EE-804F-45F2-92F0-22ADCC57E78A}"/>
              </a:ext>
            </a:extLst>
          </p:cNvPr>
          <p:cNvSpPr/>
          <p:nvPr/>
        </p:nvSpPr>
        <p:spPr>
          <a:xfrm>
            <a:off x="1084790" y="6504871"/>
            <a:ext cx="80074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（力系的简化）</a:t>
            </a:r>
          </a:p>
        </p:txBody>
      </p:sp>
    </p:spTree>
    <p:extLst>
      <p:ext uri="{BB962C8B-B14F-4D97-AF65-F5344CB8AC3E}">
        <p14:creationId xmlns:p14="http://schemas.microsoft.com/office/powerpoint/2010/main" val="250622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4" grpId="0"/>
      <p:bldP spid="28" grpId="0" animBg="1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540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刚体静力学</a:t>
            </a:r>
            <a:endParaRPr lang="en-US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50C572-0420-4577-AEA4-858D75FCA0AB}"/>
              </a:ext>
            </a:extLst>
          </p:cNvPr>
          <p:cNvSpPr txBox="1"/>
          <p:nvPr/>
        </p:nvSpPr>
        <p:spPr>
          <a:xfrm>
            <a:off x="383429" y="1740751"/>
            <a:ext cx="538639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990600" indent="-1798638"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F810F17-1EA8-45D3-B35C-7FE20D0F67FD}"/>
              </a:ext>
            </a:extLst>
          </p:cNvPr>
          <p:cNvGrpSpPr/>
          <p:nvPr/>
        </p:nvGrpSpPr>
        <p:grpSpPr>
          <a:xfrm>
            <a:off x="5626182" y="2421554"/>
            <a:ext cx="3060302" cy="2139560"/>
            <a:chOff x="674973" y="614753"/>
            <a:chExt cx="3060302" cy="2139560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B11A71A-72DD-4A3E-A62C-9CF62DE1AD78}"/>
                </a:ext>
              </a:extLst>
            </p:cNvPr>
            <p:cNvCxnSpPr/>
            <p:nvPr/>
          </p:nvCxnSpPr>
          <p:spPr>
            <a:xfrm>
              <a:off x="1430229" y="911627"/>
              <a:ext cx="0" cy="1842686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A3971EF9-37E9-48D7-A192-FDE8C4A03FF2}"/>
                </a:ext>
              </a:extLst>
            </p:cNvPr>
            <p:cNvCxnSpPr/>
            <p:nvPr/>
          </p:nvCxnSpPr>
          <p:spPr>
            <a:xfrm flipV="1">
              <a:off x="1268304" y="1039454"/>
              <a:ext cx="161925" cy="143543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AE2D97E-A3D1-41AC-AB9B-8A5BF0E63C59}"/>
                </a:ext>
              </a:extLst>
            </p:cNvPr>
            <p:cNvCxnSpPr/>
            <p:nvPr/>
          </p:nvCxnSpPr>
          <p:spPr>
            <a:xfrm flipV="1">
              <a:off x="1268303" y="1270286"/>
              <a:ext cx="161925" cy="143543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84D9DB5-ACE1-401F-A58D-FBD64696E5DC}"/>
                </a:ext>
              </a:extLst>
            </p:cNvPr>
            <p:cNvCxnSpPr/>
            <p:nvPr/>
          </p:nvCxnSpPr>
          <p:spPr>
            <a:xfrm flipV="1">
              <a:off x="1268302" y="1546296"/>
              <a:ext cx="161925" cy="143543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3273680-8314-4E3E-A95A-B4E82B34802E}"/>
                </a:ext>
              </a:extLst>
            </p:cNvPr>
            <p:cNvCxnSpPr/>
            <p:nvPr/>
          </p:nvCxnSpPr>
          <p:spPr>
            <a:xfrm flipV="1">
              <a:off x="1268302" y="1783955"/>
              <a:ext cx="161925" cy="143543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525207E-3D50-44F0-A290-4E30C7ACE825}"/>
                </a:ext>
              </a:extLst>
            </p:cNvPr>
            <p:cNvCxnSpPr/>
            <p:nvPr/>
          </p:nvCxnSpPr>
          <p:spPr>
            <a:xfrm flipV="1">
              <a:off x="1268301" y="2014787"/>
              <a:ext cx="161925" cy="143543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5FBC80F-A576-48CC-A6D3-2BDBF6340CD1}"/>
                </a:ext>
              </a:extLst>
            </p:cNvPr>
            <p:cNvCxnSpPr/>
            <p:nvPr/>
          </p:nvCxnSpPr>
          <p:spPr>
            <a:xfrm flipV="1">
              <a:off x="1268300" y="2290797"/>
              <a:ext cx="161925" cy="143543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7244B4E-4515-4A3A-A011-77B19ADD83F1}"/>
                </a:ext>
              </a:extLst>
            </p:cNvPr>
            <p:cNvCxnSpPr/>
            <p:nvPr/>
          </p:nvCxnSpPr>
          <p:spPr>
            <a:xfrm flipV="1">
              <a:off x="1268299" y="2548223"/>
              <a:ext cx="161925" cy="143543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6DE2141-01C9-4753-8D31-35BF156139EF}"/>
                </a:ext>
              </a:extLst>
            </p:cNvPr>
            <p:cNvGrpSpPr/>
            <p:nvPr/>
          </p:nvGrpSpPr>
          <p:grpSpPr>
            <a:xfrm>
              <a:off x="1992200" y="1997436"/>
              <a:ext cx="1743075" cy="720623"/>
              <a:chOff x="2176458" y="4274271"/>
              <a:chExt cx="1743075" cy="720623"/>
            </a:xfrm>
          </p:grpSpPr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C7F2B77E-A798-4042-814E-926F28282285}"/>
                  </a:ext>
                </a:extLst>
              </p:cNvPr>
              <p:cNvCxnSpPr/>
              <p:nvPr/>
            </p:nvCxnSpPr>
            <p:spPr>
              <a:xfrm flipH="1">
                <a:off x="2176458" y="4274271"/>
                <a:ext cx="1743075" cy="14486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AC402A68-9DD3-423F-A4A6-8D9C9CC4FF1E}"/>
                  </a:ext>
                </a:extLst>
              </p:cNvPr>
              <p:cNvCxnSpPr/>
              <p:nvPr/>
            </p:nvCxnSpPr>
            <p:spPr>
              <a:xfrm flipV="1">
                <a:off x="2176458" y="4274271"/>
                <a:ext cx="0" cy="72062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2B7B9E78-5B95-4774-8900-431FAE241BCF}"/>
                  </a:ext>
                </a:extLst>
              </p:cNvPr>
              <p:cNvCxnSpPr/>
              <p:nvPr/>
            </p:nvCxnSpPr>
            <p:spPr>
              <a:xfrm flipV="1">
                <a:off x="2195508" y="4335973"/>
                <a:ext cx="342905" cy="303979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7BD9D3F9-AE49-44BE-9F9D-7E5273827322}"/>
                  </a:ext>
                </a:extLst>
              </p:cNvPr>
              <p:cNvCxnSpPr/>
              <p:nvPr/>
            </p:nvCxnSpPr>
            <p:spPr>
              <a:xfrm flipV="1">
                <a:off x="2228855" y="4344868"/>
                <a:ext cx="504830" cy="447522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879F572C-0EF0-4706-8F91-5E25E554E660}"/>
                  </a:ext>
                </a:extLst>
              </p:cNvPr>
              <p:cNvCxnSpPr/>
              <p:nvPr/>
            </p:nvCxnSpPr>
            <p:spPr>
              <a:xfrm flipV="1">
                <a:off x="2309821" y="4344868"/>
                <a:ext cx="671508" cy="595278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B1ECB1F7-451E-47C7-B012-7ACF1888A85C}"/>
                  </a:ext>
                </a:extLst>
              </p:cNvPr>
              <p:cNvCxnSpPr/>
              <p:nvPr/>
            </p:nvCxnSpPr>
            <p:spPr>
              <a:xfrm flipV="1">
                <a:off x="2202663" y="4335281"/>
                <a:ext cx="161925" cy="14354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6A3C5DB1-ADE8-49E4-B0D6-B7B25D5635EE}"/>
                  </a:ext>
                </a:extLst>
              </p:cNvPr>
              <p:cNvCxnSpPr/>
              <p:nvPr/>
            </p:nvCxnSpPr>
            <p:spPr>
              <a:xfrm flipV="1">
                <a:off x="2545568" y="4335281"/>
                <a:ext cx="671508" cy="595278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AC1D226E-C33B-4541-941E-50006D759933}"/>
                  </a:ext>
                </a:extLst>
              </p:cNvPr>
              <p:cNvCxnSpPr/>
              <p:nvPr/>
            </p:nvCxnSpPr>
            <p:spPr>
              <a:xfrm flipV="1">
                <a:off x="2786081" y="4342313"/>
                <a:ext cx="671508" cy="595278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4985A44-059E-4690-9FD0-0DC6BA2B2EB6}"/>
                  </a:ext>
                </a:extLst>
              </p:cNvPr>
              <p:cNvCxnSpPr/>
              <p:nvPr/>
            </p:nvCxnSpPr>
            <p:spPr>
              <a:xfrm flipV="1">
                <a:off x="3100422" y="4329464"/>
                <a:ext cx="671508" cy="595278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0D40A3D6-B9BA-4068-B51C-640A61F5D672}"/>
                </a:ext>
              </a:extLst>
            </p:cNvPr>
            <p:cNvCxnSpPr/>
            <p:nvPr/>
          </p:nvCxnSpPr>
          <p:spPr>
            <a:xfrm>
              <a:off x="1455397" y="2343199"/>
              <a:ext cx="453510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240FF0DF-5A93-4BD5-B200-21E44A522930}"/>
                </a:ext>
              </a:extLst>
            </p:cNvPr>
            <p:cNvCxnSpPr/>
            <p:nvPr/>
          </p:nvCxnSpPr>
          <p:spPr>
            <a:xfrm flipH="1" flipV="1">
              <a:off x="1592153" y="1546296"/>
              <a:ext cx="396343" cy="445784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35DC37B1-F3BE-43DB-8183-82572D7730C6}"/>
                </a:ext>
              </a:extLst>
            </p:cNvPr>
            <p:cNvCxnSpPr/>
            <p:nvPr/>
          </p:nvCxnSpPr>
          <p:spPr>
            <a:xfrm>
              <a:off x="2697064" y="1449681"/>
              <a:ext cx="0" cy="420213"/>
            </a:xfrm>
            <a:prstGeom prst="straightConnector1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B1DC6BF9-B0B4-44D8-A64B-BDDBFDB0A6B6}"/>
                </a:ext>
              </a:extLst>
            </p:cNvPr>
            <p:cNvCxnSpPr/>
            <p:nvPr/>
          </p:nvCxnSpPr>
          <p:spPr>
            <a:xfrm>
              <a:off x="1430224" y="2617487"/>
              <a:ext cx="558272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E1C5231-9BE0-42BB-9846-E5E691E7DA1D}"/>
                </a:ext>
              </a:extLst>
            </p:cNvPr>
            <p:cNvSpPr txBox="1"/>
            <p:nvPr/>
          </p:nvSpPr>
          <p:spPr>
            <a:xfrm>
              <a:off x="674973" y="2133999"/>
              <a:ext cx="63500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85725"/>
              <a:r>
                <a:rPr lang="en-US" altLang="zh-CN" sz="2400" b="1" i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2400" b="1" i="1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7FFBBD8-6D82-4294-B5D3-C7B1C58A0ACB}"/>
                </a:ext>
              </a:extLst>
            </p:cNvPr>
            <p:cNvSpPr txBox="1"/>
            <p:nvPr/>
          </p:nvSpPr>
          <p:spPr>
            <a:xfrm>
              <a:off x="1263796" y="1599553"/>
              <a:ext cx="63500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85725"/>
              <a:r>
                <a:rPr lang="en-US" altLang="zh-CN" sz="2400" b="1" i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2400" b="1" i="1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702090F-7C5C-4A1F-AA69-AF87F8DC4C79}"/>
                </a:ext>
              </a:extLst>
            </p:cNvPr>
            <p:cNvSpPr txBox="1"/>
            <p:nvPr/>
          </p:nvSpPr>
          <p:spPr>
            <a:xfrm>
              <a:off x="2601956" y="1593519"/>
              <a:ext cx="92054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85725"/>
              <a:r>
                <a:rPr lang="en-US" altLang="zh-CN" sz="2400" b="1" i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mg</a:t>
              </a:r>
              <a:endParaRPr lang="zh-CN" altLang="en-US" sz="2400" b="1" i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弧形 33">
              <a:extLst>
                <a:ext uri="{FF2B5EF4-FFF2-40B4-BE49-F238E27FC236}">
                  <a16:creationId xmlns:a16="http://schemas.microsoft.com/office/drawing/2014/main" id="{BD1CB97A-C26B-48B8-BF6B-BADB0A52EBDE}"/>
                </a:ext>
              </a:extLst>
            </p:cNvPr>
            <p:cNvSpPr/>
            <p:nvPr/>
          </p:nvSpPr>
          <p:spPr>
            <a:xfrm rot="1976298">
              <a:off x="2001187" y="1765260"/>
              <a:ext cx="358284" cy="286664"/>
            </a:xfrm>
            <a:prstGeom prst="arc">
              <a:avLst>
                <a:gd name="adj1" fmla="val 16200000"/>
                <a:gd name="adj2" fmla="val 21468646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4055140-28FF-4E40-A24E-208E32A85A88}"/>
                </a:ext>
              </a:extLst>
            </p:cNvPr>
            <p:cNvSpPr txBox="1"/>
            <p:nvPr/>
          </p:nvSpPr>
          <p:spPr>
            <a:xfrm>
              <a:off x="2157095" y="1611724"/>
              <a:ext cx="63500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85725"/>
              <a:r>
                <a:rPr lang="en-US" altLang="zh-CN" sz="24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θ</a:t>
              </a:r>
              <a:endParaRPr lang="zh-CN" altLang="en-US" sz="24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92AB984-1728-455D-A7C4-460E8C9200AB}"/>
                </a:ext>
              </a:extLst>
            </p:cNvPr>
            <p:cNvSpPr txBox="1"/>
            <p:nvPr/>
          </p:nvSpPr>
          <p:spPr>
            <a:xfrm>
              <a:off x="1458012" y="2329181"/>
              <a:ext cx="635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85725"/>
              <a:r>
                <a:rPr lang="en-US" altLang="zh-CN" sz="1600" b="1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16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6F9E011-0CDA-4DF3-ACF5-9F8D21C5CA63}"/>
                </a:ext>
              </a:extLst>
            </p:cNvPr>
            <p:cNvSpPr txBox="1"/>
            <p:nvPr/>
          </p:nvSpPr>
          <p:spPr>
            <a:xfrm>
              <a:off x="2715318" y="614753"/>
              <a:ext cx="63500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85725"/>
              <a:r>
                <a:rPr lang="en-US" altLang="zh-CN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2l</a:t>
              </a:r>
              <a:endParaRPr lang="zh-CN" altLang="en-US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BAD16FE2-3318-4608-BAAA-E8CF18B540AC}"/>
              </a:ext>
            </a:extLst>
          </p:cNvPr>
          <p:cNvSpPr txBox="1"/>
          <p:nvPr/>
        </p:nvSpPr>
        <p:spPr>
          <a:xfrm>
            <a:off x="6180663" y="1755067"/>
            <a:ext cx="255259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85725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求平衡时位形</a:t>
            </a: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θ</a:t>
            </a:r>
            <a:endParaRPr lang="zh-CN" altLang="en-US" sz="2400" i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B4BA44CC-60EA-4A7B-B028-6609AD3AD8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3203" y="2542428"/>
          <a:ext cx="1077730" cy="492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69" name="Equation" r:id="rId3" imgW="583920" imgH="266400" progId="Equation.DSMT4">
                  <p:embed/>
                </p:oleObj>
              </mc:Choice>
              <mc:Fallback>
                <p:oleObj name="Equation" r:id="rId3" imgW="583920" imgH="266400" progId="Equation.DSMT4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B4BA44CC-60EA-4A7B-B028-6609AD3AD8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203" y="2542428"/>
                        <a:ext cx="1077730" cy="4920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7866F81C-083B-4411-9CF6-1589026916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154" y="3436002"/>
          <a:ext cx="1222510" cy="50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70" name="Equation" r:id="rId5" imgW="647640" imgH="266400" progId="Equation.DSMT4">
                  <p:embed/>
                </p:oleObj>
              </mc:Choice>
              <mc:Fallback>
                <p:oleObj name="Equation" r:id="rId5" imgW="647640" imgH="26640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7866F81C-083B-4411-9CF6-1589026916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0154" y="3436002"/>
                        <a:ext cx="1222510" cy="50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1D506FC0-D75A-4843-8272-AD502DD9C1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9301" y="2313966"/>
          <a:ext cx="2130483" cy="952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71" name="Equation" r:id="rId7" imgW="1079280" imgH="482400" progId="Equation.DSMT4">
                  <p:embed/>
                </p:oleObj>
              </mc:Choice>
              <mc:Fallback>
                <p:oleObj name="Equation" r:id="rId7" imgW="1079280" imgH="48240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1D506FC0-D75A-4843-8272-AD502DD9C1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99301" y="2313966"/>
                        <a:ext cx="2130483" cy="952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A450DE81-5C3F-4005-932A-9370D93D15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61726"/>
              </p:ext>
            </p:extLst>
          </p:nvPr>
        </p:nvGraphicFramePr>
        <p:xfrm>
          <a:off x="1699301" y="3267230"/>
          <a:ext cx="2889081" cy="772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72" name="Equation" r:id="rId9" imgW="1473120" imgH="393480" progId="Equation.DSMT4">
                  <p:embed/>
                </p:oleObj>
              </mc:Choice>
              <mc:Fallback>
                <p:oleObj name="Equation" r:id="rId9" imgW="1473120" imgH="393480" progId="Equation.DSMT4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A450DE81-5C3F-4005-932A-9370D93D15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99301" y="3267230"/>
                        <a:ext cx="2889081" cy="772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文本框 40">
            <a:extLst>
              <a:ext uri="{FF2B5EF4-FFF2-40B4-BE49-F238E27FC236}">
                <a16:creationId xmlns:a16="http://schemas.microsoft.com/office/drawing/2014/main" id="{CD8E0EAC-97A6-4CE7-9168-A159301BB7FA}"/>
              </a:ext>
            </a:extLst>
          </p:cNvPr>
          <p:cNvSpPr txBox="1"/>
          <p:nvPr/>
        </p:nvSpPr>
        <p:spPr>
          <a:xfrm>
            <a:off x="4662752" y="345234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③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4E9CE89-3B1B-403F-97B0-6CA89D8B0415}"/>
              </a:ext>
            </a:extLst>
          </p:cNvPr>
          <p:cNvSpPr/>
          <p:nvPr/>
        </p:nvSpPr>
        <p:spPr>
          <a:xfrm>
            <a:off x="4001334" y="236831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①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896CD02-7A68-42A1-A44F-CD8D9FA95309}"/>
              </a:ext>
            </a:extLst>
          </p:cNvPr>
          <p:cNvSpPr/>
          <p:nvPr/>
        </p:nvSpPr>
        <p:spPr>
          <a:xfrm>
            <a:off x="4000532" y="283448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②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74AE9D9-98CB-4673-B3C5-377DB8C53689}"/>
              </a:ext>
            </a:extLst>
          </p:cNvPr>
          <p:cNvSpPr txBox="1"/>
          <p:nvPr/>
        </p:nvSpPr>
        <p:spPr>
          <a:xfrm>
            <a:off x="233314" y="4025009"/>
            <a:ext cx="413795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85725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联立①②③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………..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6EE0597E-F758-4D3C-84D2-4F33FCB899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2439" y="3989960"/>
          <a:ext cx="1827360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73" name="Equation" r:id="rId11" imgW="812520" imgH="203040" progId="Equation.DSMT4">
                  <p:embed/>
                </p:oleObj>
              </mc:Choice>
              <mc:Fallback>
                <p:oleObj name="Equation" r:id="rId11" imgW="812520" imgH="20304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6EE0597E-F758-4D3C-84D2-4F33FCB89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12439" y="3989960"/>
                        <a:ext cx="1827360" cy="456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矩形 58">
            <a:extLst>
              <a:ext uri="{FF2B5EF4-FFF2-40B4-BE49-F238E27FC236}">
                <a16:creationId xmlns:a16="http://schemas.microsoft.com/office/drawing/2014/main" id="{4843E887-E0A3-45F7-80BD-46F7B66E6EF6}"/>
              </a:ext>
            </a:extLst>
          </p:cNvPr>
          <p:cNvSpPr/>
          <p:nvPr/>
        </p:nvSpPr>
        <p:spPr>
          <a:xfrm rot="3189637">
            <a:off x="7610121" y="1635289"/>
            <a:ext cx="81039" cy="3100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F779439-2568-4C71-9258-93585D2E0593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987BCC2-A2EC-463E-8510-96C85B70AA3C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0" name="图片 4">
            <a:extLst>
              <a:ext uri="{FF2B5EF4-FFF2-40B4-BE49-F238E27FC236}">
                <a16:creationId xmlns:a16="http://schemas.microsoft.com/office/drawing/2014/main" id="{13BD7F67-1AA0-4F7B-BA90-492FB04D3BA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标题 1">
            <a:extLst>
              <a:ext uri="{FF2B5EF4-FFF2-40B4-BE49-F238E27FC236}">
                <a16:creationId xmlns:a16="http://schemas.microsoft.com/office/drawing/2014/main" id="{B46FDD15-C606-4F68-80EB-D4233D4B8E60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刚体静力学</a:t>
            </a:r>
          </a:p>
        </p:txBody>
      </p:sp>
    </p:spTree>
    <p:extLst>
      <p:ext uri="{BB962C8B-B14F-4D97-AF65-F5344CB8AC3E}">
        <p14:creationId xmlns:p14="http://schemas.microsoft.com/office/powerpoint/2010/main" val="21584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064C8C4-AFF4-4D61-A27A-6D39BE68A874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03CFE9-2166-4708-8713-6C38CFBD1295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FD283F26-2E94-4741-81E0-18F372F781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C45C881-2AC8-458D-B195-69C35CFDD26B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刚体静力学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280855B-3CC3-490F-BE3F-3AAE561F9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284" y="-99392"/>
            <a:ext cx="91440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lr>
                <a:srgbClr val="CC0066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>
              <a:lnSpc>
                <a:spcPct val="40000"/>
              </a:lnSpc>
            </a:pPr>
            <a:endParaRPr lang="zh-CN" altLang="en-US" dirty="0"/>
          </a:p>
          <a:p>
            <a:r>
              <a:rPr lang="zh-CN" altLang="en-US" dirty="0"/>
              <a:t>例</a:t>
            </a:r>
            <a:r>
              <a:rPr lang="en-US" altLang="zh-CN" dirty="0"/>
              <a:t>24</a:t>
            </a:r>
            <a:r>
              <a:rPr lang="zh-CN" altLang="en-US" dirty="0"/>
              <a:t>：梯子斜靠光滑墙，人攀上梯子，求梯子不滑动的条件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	解：</a:t>
            </a:r>
          </a:p>
        </p:txBody>
      </p:sp>
      <p:graphicFrame>
        <p:nvGraphicFramePr>
          <p:cNvPr id="7" name="Object 17">
            <a:extLst>
              <a:ext uri="{FF2B5EF4-FFF2-40B4-BE49-F238E27FC236}">
                <a16:creationId xmlns:a16="http://schemas.microsoft.com/office/drawing/2014/main" id="{140C532D-A6D9-428C-8416-F3A2E9E2C6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940408"/>
              </p:ext>
            </p:extLst>
          </p:nvPr>
        </p:nvGraphicFramePr>
        <p:xfrm>
          <a:off x="1074216" y="2424733"/>
          <a:ext cx="5237163" cy="337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38" name="BMP 图像" r:id="rId4" imgW="5238095" imgH="3371429" progId="Paint.Picture">
                  <p:embed/>
                </p:oleObj>
              </mc:Choice>
              <mc:Fallback>
                <p:oleObj name="BMP 图像" r:id="rId4" imgW="5238095" imgH="3371429" progId="Paint.Picture">
                  <p:embed/>
                  <p:pic>
                    <p:nvPicPr>
                      <p:cNvPr id="106513" name="Object 17">
                        <a:extLst>
                          <a:ext uri="{FF2B5EF4-FFF2-40B4-BE49-F238E27FC236}">
                            <a16:creationId xmlns:a16="http://schemas.microsoft.com/office/drawing/2014/main" id="{8FE9E21B-C80D-468C-BF56-4AEFBBFB1F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216" y="2424733"/>
                        <a:ext cx="5237163" cy="337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8">
            <a:extLst>
              <a:ext uri="{FF2B5EF4-FFF2-40B4-BE49-F238E27FC236}">
                <a16:creationId xmlns:a16="http://schemas.microsoft.com/office/drawing/2014/main" id="{CB2DC9A5-9648-4837-A095-90CA524477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200526"/>
              </p:ext>
            </p:extLst>
          </p:nvPr>
        </p:nvGraphicFramePr>
        <p:xfrm>
          <a:off x="1074216" y="2424733"/>
          <a:ext cx="5237163" cy="337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39" name="BMP 图像" r:id="rId6" imgW="5238095" imgH="3371429" progId="Paint.Picture">
                  <p:embed/>
                </p:oleObj>
              </mc:Choice>
              <mc:Fallback>
                <p:oleObj name="BMP 图像" r:id="rId6" imgW="5238095" imgH="3371429" progId="Paint.Picture">
                  <p:embed/>
                  <p:pic>
                    <p:nvPicPr>
                      <p:cNvPr id="106514" name="Object 18">
                        <a:extLst>
                          <a:ext uri="{FF2B5EF4-FFF2-40B4-BE49-F238E27FC236}">
                            <a16:creationId xmlns:a16="http://schemas.microsoft.com/office/drawing/2014/main" id="{7F3B97E5-4922-4A07-8550-00C88BA239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216" y="2424733"/>
                        <a:ext cx="5237163" cy="337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9">
            <a:extLst>
              <a:ext uri="{FF2B5EF4-FFF2-40B4-BE49-F238E27FC236}">
                <a16:creationId xmlns:a16="http://schemas.microsoft.com/office/drawing/2014/main" id="{EA3E799D-20EE-4087-9DDA-806015676E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315205"/>
              </p:ext>
            </p:extLst>
          </p:nvPr>
        </p:nvGraphicFramePr>
        <p:xfrm>
          <a:off x="1074216" y="2424733"/>
          <a:ext cx="5237163" cy="337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0" name="BMP 图像" r:id="rId8" imgW="5238095" imgH="3371429" progId="Paint.Picture">
                  <p:embed/>
                </p:oleObj>
              </mc:Choice>
              <mc:Fallback>
                <p:oleObj name="BMP 图像" r:id="rId8" imgW="5238095" imgH="3371429" progId="Paint.Picture">
                  <p:embed/>
                  <p:pic>
                    <p:nvPicPr>
                      <p:cNvPr id="106515" name="Object 19">
                        <a:extLst>
                          <a:ext uri="{FF2B5EF4-FFF2-40B4-BE49-F238E27FC236}">
                            <a16:creationId xmlns:a16="http://schemas.microsoft.com/office/drawing/2014/main" id="{DFAFF448-AB6C-400F-AE62-7A4BB7357E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216" y="2424733"/>
                        <a:ext cx="5237163" cy="337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0">
            <a:extLst>
              <a:ext uri="{FF2B5EF4-FFF2-40B4-BE49-F238E27FC236}">
                <a16:creationId xmlns:a16="http://schemas.microsoft.com/office/drawing/2014/main" id="{DC531A90-69A4-4C53-8C99-FFA6126790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077933"/>
              </p:ext>
            </p:extLst>
          </p:nvPr>
        </p:nvGraphicFramePr>
        <p:xfrm>
          <a:off x="1074216" y="2424733"/>
          <a:ext cx="5237163" cy="337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1" name="BMP 图像" r:id="rId10" imgW="5238095" imgH="3371429" progId="Paint.Picture">
                  <p:embed/>
                </p:oleObj>
              </mc:Choice>
              <mc:Fallback>
                <p:oleObj name="BMP 图像" r:id="rId10" imgW="5238095" imgH="3371429" progId="Paint.Picture">
                  <p:embed/>
                  <p:pic>
                    <p:nvPicPr>
                      <p:cNvPr id="106516" name="Object 20">
                        <a:extLst>
                          <a:ext uri="{FF2B5EF4-FFF2-40B4-BE49-F238E27FC236}">
                            <a16:creationId xmlns:a16="http://schemas.microsoft.com/office/drawing/2014/main" id="{DBBED0E3-DB4A-407D-AD23-A11EBF9829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216" y="2424733"/>
                        <a:ext cx="5237163" cy="337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1">
            <a:extLst>
              <a:ext uri="{FF2B5EF4-FFF2-40B4-BE49-F238E27FC236}">
                <a16:creationId xmlns:a16="http://schemas.microsoft.com/office/drawing/2014/main" id="{2EA1B893-F1AF-44D0-A67C-BFE121967C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872046"/>
              </p:ext>
            </p:extLst>
          </p:nvPr>
        </p:nvGraphicFramePr>
        <p:xfrm>
          <a:off x="1074216" y="2424733"/>
          <a:ext cx="5237163" cy="337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2" name="BMP 图像" r:id="rId12" imgW="5238095" imgH="3371429" progId="Paint.Picture">
                  <p:embed/>
                </p:oleObj>
              </mc:Choice>
              <mc:Fallback>
                <p:oleObj name="BMP 图像" r:id="rId12" imgW="5238095" imgH="3371429" progId="Paint.Picture">
                  <p:embed/>
                  <p:pic>
                    <p:nvPicPr>
                      <p:cNvPr id="106517" name="Object 21">
                        <a:extLst>
                          <a:ext uri="{FF2B5EF4-FFF2-40B4-BE49-F238E27FC236}">
                            <a16:creationId xmlns:a16="http://schemas.microsoft.com/office/drawing/2014/main" id="{7F4BF964-9200-4029-9784-945524CE6D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216" y="2424733"/>
                        <a:ext cx="5237163" cy="337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2">
            <a:extLst>
              <a:ext uri="{FF2B5EF4-FFF2-40B4-BE49-F238E27FC236}">
                <a16:creationId xmlns:a16="http://schemas.microsoft.com/office/drawing/2014/main" id="{1862A307-E1E3-42EB-8C94-AF5E7D85A7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481835"/>
              </p:ext>
            </p:extLst>
          </p:nvPr>
        </p:nvGraphicFramePr>
        <p:xfrm>
          <a:off x="1074216" y="2424733"/>
          <a:ext cx="5237163" cy="337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3" name="BMP 图像" r:id="rId14" imgW="5238095" imgH="3371429" progId="Paint.Picture">
                  <p:embed/>
                </p:oleObj>
              </mc:Choice>
              <mc:Fallback>
                <p:oleObj name="BMP 图像" r:id="rId14" imgW="5238095" imgH="3371429" progId="Paint.Picture">
                  <p:embed/>
                  <p:pic>
                    <p:nvPicPr>
                      <p:cNvPr id="106518" name="Object 22">
                        <a:extLst>
                          <a:ext uri="{FF2B5EF4-FFF2-40B4-BE49-F238E27FC236}">
                            <a16:creationId xmlns:a16="http://schemas.microsoft.com/office/drawing/2014/main" id="{E0CF4CFC-38B4-4371-9455-7F20832826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216" y="2424733"/>
                        <a:ext cx="5237163" cy="337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3">
            <a:extLst>
              <a:ext uri="{FF2B5EF4-FFF2-40B4-BE49-F238E27FC236}">
                <a16:creationId xmlns:a16="http://schemas.microsoft.com/office/drawing/2014/main" id="{31070414-17EE-40C3-BFEF-776A745B3E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939343"/>
              </p:ext>
            </p:extLst>
          </p:nvPr>
        </p:nvGraphicFramePr>
        <p:xfrm>
          <a:off x="1074216" y="2424733"/>
          <a:ext cx="5237163" cy="337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4" name="BMP 图像" r:id="rId16" imgW="5238095" imgH="3371429" progId="Paint.Picture">
                  <p:embed/>
                </p:oleObj>
              </mc:Choice>
              <mc:Fallback>
                <p:oleObj name="BMP 图像" r:id="rId16" imgW="5238095" imgH="3371429" progId="Paint.Picture">
                  <p:embed/>
                  <p:pic>
                    <p:nvPicPr>
                      <p:cNvPr id="106519" name="Object 23">
                        <a:extLst>
                          <a:ext uri="{FF2B5EF4-FFF2-40B4-BE49-F238E27FC236}">
                            <a16:creationId xmlns:a16="http://schemas.microsoft.com/office/drawing/2014/main" id="{12B387B2-5BE8-4DB2-98F5-14F98FE5EB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216" y="2424733"/>
                        <a:ext cx="5237163" cy="337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4">
            <a:extLst>
              <a:ext uri="{FF2B5EF4-FFF2-40B4-BE49-F238E27FC236}">
                <a16:creationId xmlns:a16="http://schemas.microsoft.com/office/drawing/2014/main" id="{33823BB5-A273-440F-B48E-CE700D870F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963015"/>
              </p:ext>
            </p:extLst>
          </p:nvPr>
        </p:nvGraphicFramePr>
        <p:xfrm>
          <a:off x="1074216" y="2424733"/>
          <a:ext cx="5237163" cy="337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5" name="BMP 图像" r:id="rId18" imgW="5238095" imgH="3371429" progId="Paint.Picture">
                  <p:embed/>
                </p:oleObj>
              </mc:Choice>
              <mc:Fallback>
                <p:oleObj name="BMP 图像" r:id="rId18" imgW="5238095" imgH="3371429" progId="Paint.Picture">
                  <p:embed/>
                  <p:pic>
                    <p:nvPicPr>
                      <p:cNvPr id="106520" name="Object 24">
                        <a:extLst>
                          <a:ext uri="{FF2B5EF4-FFF2-40B4-BE49-F238E27FC236}">
                            <a16:creationId xmlns:a16="http://schemas.microsoft.com/office/drawing/2014/main" id="{11084647-91C8-4246-A921-E42F62B00C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216" y="2424733"/>
                        <a:ext cx="5237163" cy="337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5">
            <a:extLst>
              <a:ext uri="{FF2B5EF4-FFF2-40B4-BE49-F238E27FC236}">
                <a16:creationId xmlns:a16="http://schemas.microsoft.com/office/drawing/2014/main" id="{785C72B2-DA3D-485E-A400-DA61293D0D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712804"/>
              </p:ext>
            </p:extLst>
          </p:nvPr>
        </p:nvGraphicFramePr>
        <p:xfrm>
          <a:off x="1074216" y="2424733"/>
          <a:ext cx="5237163" cy="337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6" name="BMP 图像" r:id="rId20" imgW="5238095" imgH="3371429" progId="Paint.Picture">
                  <p:embed/>
                </p:oleObj>
              </mc:Choice>
              <mc:Fallback>
                <p:oleObj name="BMP 图像" r:id="rId20" imgW="5238095" imgH="3371429" progId="Paint.Picture">
                  <p:embed/>
                  <p:pic>
                    <p:nvPicPr>
                      <p:cNvPr id="106521" name="Object 25">
                        <a:extLst>
                          <a:ext uri="{FF2B5EF4-FFF2-40B4-BE49-F238E27FC236}">
                            <a16:creationId xmlns:a16="http://schemas.microsoft.com/office/drawing/2014/main" id="{69E59E51-712B-42C2-8274-5A07EC53B6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216" y="2424733"/>
                        <a:ext cx="5237163" cy="337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6">
            <a:extLst>
              <a:ext uri="{FF2B5EF4-FFF2-40B4-BE49-F238E27FC236}">
                <a16:creationId xmlns:a16="http://schemas.microsoft.com/office/drawing/2014/main" id="{935FD978-4F68-438B-8604-8B399ACDF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798252"/>
              </p:ext>
            </p:extLst>
          </p:nvPr>
        </p:nvGraphicFramePr>
        <p:xfrm>
          <a:off x="1074216" y="2424733"/>
          <a:ext cx="5237163" cy="337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7" name="BMP 图像" r:id="rId22" imgW="5238095" imgH="3371429" progId="Paint.Picture">
                  <p:embed/>
                </p:oleObj>
              </mc:Choice>
              <mc:Fallback>
                <p:oleObj name="BMP 图像" r:id="rId22" imgW="5238095" imgH="3371429" progId="Paint.Picture">
                  <p:embed/>
                  <p:pic>
                    <p:nvPicPr>
                      <p:cNvPr id="106522" name="Object 26">
                        <a:extLst>
                          <a:ext uri="{FF2B5EF4-FFF2-40B4-BE49-F238E27FC236}">
                            <a16:creationId xmlns:a16="http://schemas.microsoft.com/office/drawing/2014/main" id="{2D2E967B-A44F-4651-BE67-1F14D6D8BB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216" y="2424733"/>
                        <a:ext cx="5237163" cy="337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62">
            <a:extLst>
              <a:ext uri="{FF2B5EF4-FFF2-40B4-BE49-F238E27FC236}">
                <a16:creationId xmlns:a16="http://schemas.microsoft.com/office/drawing/2014/main" id="{2532B07F-B9D7-4CCD-8855-5C828988C45D}"/>
              </a:ext>
            </a:extLst>
          </p:cNvPr>
          <p:cNvGrpSpPr>
            <a:grpSpLocks/>
          </p:cNvGrpSpPr>
          <p:nvPr/>
        </p:nvGrpSpPr>
        <p:grpSpPr bwMode="auto">
          <a:xfrm>
            <a:off x="6527279" y="2110408"/>
            <a:ext cx="2360612" cy="3694113"/>
            <a:chOff x="4069" y="1958"/>
            <a:chExt cx="1487" cy="2327"/>
          </a:xfrm>
        </p:grpSpPr>
        <p:sp>
          <p:nvSpPr>
            <p:cNvPr id="18" name="Rectangle 27" descr="深色下对角线">
              <a:extLst>
                <a:ext uri="{FF2B5EF4-FFF2-40B4-BE49-F238E27FC236}">
                  <a16:creationId xmlns:a16="http://schemas.microsoft.com/office/drawing/2014/main" id="{5C4A1AB3-74B1-4ECB-8DE6-64CAC84BE3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69" y="4174"/>
              <a:ext cx="1308" cy="101"/>
            </a:xfrm>
            <a:prstGeom prst="rect">
              <a:avLst/>
            </a:prstGeom>
            <a:pattFill prst="dkDnDiag">
              <a:fgClr>
                <a:srgbClr val="808080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28">
              <a:extLst>
                <a:ext uri="{FF2B5EF4-FFF2-40B4-BE49-F238E27FC236}">
                  <a16:creationId xmlns:a16="http://schemas.microsoft.com/office/drawing/2014/main" id="{21AC5132-65AB-4840-916B-AB1BF6FFDB7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069" y="2111"/>
              <a:ext cx="0" cy="20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34">
              <a:extLst>
                <a:ext uri="{FF2B5EF4-FFF2-40B4-BE49-F238E27FC236}">
                  <a16:creationId xmlns:a16="http://schemas.microsoft.com/office/drawing/2014/main" id="{869D0561-082A-4450-A2DC-13492E3E1F3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76" y="2290"/>
              <a:ext cx="1087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35">
              <a:extLst>
                <a:ext uri="{FF2B5EF4-FFF2-40B4-BE49-F238E27FC236}">
                  <a16:creationId xmlns:a16="http://schemas.microsoft.com/office/drawing/2014/main" id="{EBDDDCC6-8F89-44EF-AC84-CFC0CBB258E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5163" y="2290"/>
              <a:ext cx="0" cy="187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Rectangle 30">
              <a:extLst>
                <a:ext uri="{FF2B5EF4-FFF2-40B4-BE49-F238E27FC236}">
                  <a16:creationId xmlns:a16="http://schemas.microsoft.com/office/drawing/2014/main" id="{A10FF4EC-F81C-4E5C-8FAF-4759440BC4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9800000">
              <a:off x="4616" y="2120"/>
              <a:ext cx="101" cy="2165"/>
            </a:xfrm>
            <a:prstGeom prst="rect">
              <a:avLst/>
            </a:prstGeom>
            <a:solidFill>
              <a:srgbClr val="00FF00"/>
            </a:solidFill>
            <a:ln w="19050" algn="ctr">
              <a:solidFill>
                <a:srgbClr val="0080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37">
              <a:extLst>
                <a:ext uri="{FF2B5EF4-FFF2-40B4-BE49-F238E27FC236}">
                  <a16:creationId xmlns:a16="http://schemas.microsoft.com/office/drawing/2014/main" id="{B78CD4A2-8938-45D9-92B6-20D1FF5408F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76" y="2290"/>
              <a:ext cx="598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9">
              <a:extLst>
                <a:ext uri="{FF2B5EF4-FFF2-40B4-BE49-F238E27FC236}">
                  <a16:creationId xmlns:a16="http://schemas.microsoft.com/office/drawing/2014/main" id="{9ED34F8A-AF9B-47FE-8509-D379BDAB335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4069" y="4175"/>
              <a:ext cx="1308" cy="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38">
              <a:extLst>
                <a:ext uri="{FF2B5EF4-FFF2-40B4-BE49-F238E27FC236}">
                  <a16:creationId xmlns:a16="http://schemas.microsoft.com/office/drawing/2014/main" id="{1F36A69E-19A1-4938-8E98-9AF93DAF8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3" y="3126"/>
              <a:ext cx="0" cy="104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41">
              <a:extLst>
                <a:ext uri="{FF2B5EF4-FFF2-40B4-BE49-F238E27FC236}">
                  <a16:creationId xmlns:a16="http://schemas.microsoft.com/office/drawing/2014/main" id="{04155633-FFC3-4BE3-96EC-35136BB4D27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65" y="3201"/>
              <a:ext cx="1" cy="52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oval" w="med" len="med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43">
              <a:extLst>
                <a:ext uri="{FF2B5EF4-FFF2-40B4-BE49-F238E27FC236}">
                  <a16:creationId xmlns:a16="http://schemas.microsoft.com/office/drawing/2014/main" id="{AC06715D-AEEE-420C-AF0D-3BD4B03AD7E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422" y="2774"/>
              <a:ext cx="1" cy="52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Oval 42">
              <a:extLst>
                <a:ext uri="{FF2B5EF4-FFF2-40B4-BE49-F238E27FC236}">
                  <a16:creationId xmlns:a16="http://schemas.microsoft.com/office/drawing/2014/main" id="{7746BB60-AF6E-41F0-AFCE-E635734503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56" y="2715"/>
              <a:ext cx="126" cy="125"/>
            </a:xfrm>
            <a:prstGeom prst="ellipse">
              <a:avLst/>
            </a:prstGeom>
            <a:solidFill>
              <a:srgbClr val="FFCC00"/>
            </a:solidFill>
            <a:ln w="19050" algn="ctr">
              <a:solidFill>
                <a:srgbClr val="FF6600"/>
              </a:solidFill>
              <a:round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45">
              <a:extLst>
                <a:ext uri="{FF2B5EF4-FFF2-40B4-BE49-F238E27FC236}">
                  <a16:creationId xmlns:a16="http://schemas.microsoft.com/office/drawing/2014/main" id="{7918E2B5-AA37-4603-ACB7-5984574B92F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4674" y="4175"/>
              <a:ext cx="491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Arc 46">
              <a:extLst>
                <a:ext uri="{FF2B5EF4-FFF2-40B4-BE49-F238E27FC236}">
                  <a16:creationId xmlns:a16="http://schemas.microsoft.com/office/drawing/2014/main" id="{67B3FF4D-C28B-4EC0-9C7F-10A34FC71E0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012" y="4041"/>
              <a:ext cx="151" cy="135"/>
            </a:xfrm>
            <a:custGeom>
              <a:avLst/>
              <a:gdLst>
                <a:gd name="G0" fmla="+- 21600 0 0"/>
                <a:gd name="G1" fmla="+- 19082 0 0"/>
                <a:gd name="G2" fmla="+- 21600 0 0"/>
                <a:gd name="T0" fmla="*/ 1 w 21600"/>
                <a:gd name="T1" fmla="*/ 19236 h 19236"/>
                <a:gd name="T2" fmla="*/ 11479 w 21600"/>
                <a:gd name="T3" fmla="*/ 0 h 19236"/>
                <a:gd name="T4" fmla="*/ 21600 w 21600"/>
                <a:gd name="T5" fmla="*/ 19082 h 19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236" fill="none" extrusionOk="0">
                  <a:moveTo>
                    <a:pt x="0" y="19236"/>
                  </a:moveTo>
                  <a:cubicBezTo>
                    <a:pt x="0" y="19184"/>
                    <a:pt x="0" y="19133"/>
                    <a:pt x="0" y="19082"/>
                  </a:cubicBezTo>
                  <a:cubicBezTo>
                    <a:pt x="0" y="11087"/>
                    <a:pt x="4416" y="3746"/>
                    <a:pt x="11478" y="-1"/>
                  </a:cubicBezTo>
                </a:path>
                <a:path w="21600" h="19236" stroke="0" extrusionOk="0">
                  <a:moveTo>
                    <a:pt x="0" y="19236"/>
                  </a:moveTo>
                  <a:cubicBezTo>
                    <a:pt x="0" y="19184"/>
                    <a:pt x="0" y="19133"/>
                    <a:pt x="0" y="19082"/>
                  </a:cubicBezTo>
                  <a:cubicBezTo>
                    <a:pt x="0" y="11087"/>
                    <a:pt x="4416" y="3746"/>
                    <a:pt x="11478" y="-1"/>
                  </a:cubicBezTo>
                  <a:lnTo>
                    <a:pt x="21600" y="19082"/>
                  </a:lnTo>
                  <a:close/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47">
              <a:extLst>
                <a:ext uri="{FF2B5EF4-FFF2-40B4-BE49-F238E27FC236}">
                  <a16:creationId xmlns:a16="http://schemas.microsoft.com/office/drawing/2014/main" id="{57155CE8-C169-4733-8A7D-AD82A2EA0C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19800000">
              <a:off x="4151" y="2158"/>
              <a:ext cx="322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49">
              <a:extLst>
                <a:ext uri="{FF2B5EF4-FFF2-40B4-BE49-F238E27FC236}">
                  <a16:creationId xmlns:a16="http://schemas.microsoft.com/office/drawing/2014/main" id="{C8FFD6AB-0E92-489E-A1AE-AD224E93F9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19800000">
              <a:off x="5234" y="4033"/>
              <a:ext cx="322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50">
              <a:extLst>
                <a:ext uri="{FF2B5EF4-FFF2-40B4-BE49-F238E27FC236}">
                  <a16:creationId xmlns:a16="http://schemas.microsoft.com/office/drawing/2014/main" id="{977757D2-FEB1-45CE-B57B-28705CDCD35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19800000">
              <a:off x="4466" y="2704"/>
              <a:ext cx="167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51">
              <a:extLst>
                <a:ext uri="{FF2B5EF4-FFF2-40B4-BE49-F238E27FC236}">
                  <a16:creationId xmlns:a16="http://schemas.microsoft.com/office/drawing/2014/main" id="{A468EDB8-E456-4AA0-AF84-D96630320A6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19800000" flipV="1">
              <a:off x="4951" y="2595"/>
              <a:ext cx="0" cy="1569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52">
              <a:extLst>
                <a:ext uri="{FF2B5EF4-FFF2-40B4-BE49-F238E27FC236}">
                  <a16:creationId xmlns:a16="http://schemas.microsoft.com/office/drawing/2014/main" id="{5DD5F74B-45F8-477D-9F84-9F725112125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19800000" flipV="1">
              <a:off x="4949" y="1958"/>
              <a:ext cx="0" cy="2162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Rectangle 53">
              <a:extLst>
                <a:ext uri="{FF2B5EF4-FFF2-40B4-BE49-F238E27FC236}">
                  <a16:creationId xmlns:a16="http://schemas.microsoft.com/office/drawing/2014/main" id="{2F0067DD-7144-4DA5-9D45-FC8D973AF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" y="2027"/>
              <a:ext cx="272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sz="2400" b="1" baseline="-25000">
                  <a:solidFill>
                    <a:schemeClr val="hlink"/>
                  </a:solidFill>
                  <a:latin typeface="Symbol" panose="05050102010706020507" pitchFamily="18" charset="2"/>
                </a:rPr>
                <a:t>2</a:t>
              </a:r>
            </a:p>
          </p:txBody>
        </p:sp>
        <p:sp>
          <p:nvSpPr>
            <p:cNvPr id="37" name="Rectangle 55">
              <a:extLst>
                <a:ext uri="{FF2B5EF4-FFF2-40B4-BE49-F238E27FC236}">
                  <a16:creationId xmlns:a16="http://schemas.microsoft.com/office/drawing/2014/main" id="{3630255F-9FA5-4801-B482-3EBA6124A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3022"/>
              <a:ext cx="272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sz="2400" b="1" baseline="-25000">
                  <a:solidFill>
                    <a:schemeClr val="hlink"/>
                  </a:solidFill>
                  <a:latin typeface="Symbol" panose="05050102010706020507" pitchFamily="18" charset="2"/>
                </a:rPr>
                <a:t>1</a:t>
              </a:r>
            </a:p>
          </p:txBody>
        </p:sp>
        <p:sp>
          <p:nvSpPr>
            <p:cNvPr id="38" name="Rectangle 56">
              <a:extLst>
                <a:ext uri="{FF2B5EF4-FFF2-40B4-BE49-F238E27FC236}">
                  <a16:creationId xmlns:a16="http://schemas.microsoft.com/office/drawing/2014/main" id="{F5FEC8DB-88CD-4E49-8C2C-2432C5481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3692"/>
              <a:ext cx="272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W</a:t>
              </a:r>
              <a:endParaRPr lang="en-US" altLang="zh-CN" sz="2400" b="1" baseline="-25000">
                <a:solidFill>
                  <a:schemeClr val="hlink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39" name="Rectangle 57">
              <a:extLst>
                <a:ext uri="{FF2B5EF4-FFF2-40B4-BE49-F238E27FC236}">
                  <a16:creationId xmlns:a16="http://schemas.microsoft.com/office/drawing/2014/main" id="{F308F8E2-45D6-4E69-BC4F-AF581CEA4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3273"/>
              <a:ext cx="272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P</a:t>
              </a:r>
              <a:endParaRPr lang="en-US" altLang="zh-CN" sz="2400" b="1" baseline="-25000">
                <a:solidFill>
                  <a:schemeClr val="hlink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40" name="Rectangle 58">
              <a:extLst>
                <a:ext uri="{FF2B5EF4-FFF2-40B4-BE49-F238E27FC236}">
                  <a16:creationId xmlns:a16="http://schemas.microsoft.com/office/drawing/2014/main" id="{14BB8632-084D-473C-A903-3FCDBD6B4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9" y="3929"/>
              <a:ext cx="272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2400" b="1" baseline="-25000">
                <a:solidFill>
                  <a:schemeClr val="hlink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41" name="Rectangle 59">
              <a:extLst>
                <a:ext uri="{FF2B5EF4-FFF2-40B4-BE49-F238E27FC236}">
                  <a16:creationId xmlns:a16="http://schemas.microsoft.com/office/drawing/2014/main" id="{816E0545-55BC-4394-A6F0-F3A1452A7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8" y="3936"/>
              <a:ext cx="272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Symbol" panose="05050102010706020507" pitchFamily="18" charset="2"/>
                </a:rPr>
                <a:t>j</a:t>
              </a:r>
              <a:endParaRPr lang="en-US" altLang="zh-CN" sz="2400" b="1" baseline="-25000">
                <a:solidFill>
                  <a:srgbClr val="0000FF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42" name="Rectangle 60">
              <a:extLst>
                <a:ext uri="{FF2B5EF4-FFF2-40B4-BE49-F238E27FC236}">
                  <a16:creationId xmlns:a16="http://schemas.microsoft.com/office/drawing/2014/main" id="{E5E45C7F-403B-4B7C-89DB-83FF58F78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" y="2735"/>
              <a:ext cx="272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2400" b="1" baseline="-25000">
                <a:solidFill>
                  <a:srgbClr val="0000FF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43" name="Rectangle 61">
              <a:extLst>
                <a:ext uri="{FF2B5EF4-FFF2-40B4-BE49-F238E27FC236}">
                  <a16:creationId xmlns:a16="http://schemas.microsoft.com/office/drawing/2014/main" id="{2DB9A588-B3D6-4DCA-A454-440DF6FBC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" y="3144"/>
              <a:ext cx="272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2400" b="1" baseline="-25000">
                <a:solidFill>
                  <a:srgbClr val="0000FF"/>
                </a:solidFill>
                <a:latin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97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>
            <a:extLst>
              <a:ext uri="{FF2B5EF4-FFF2-40B4-BE49-F238E27FC236}">
                <a16:creationId xmlns:a16="http://schemas.microsoft.com/office/drawing/2014/main" id="{5332E1A3-4D99-45AB-8797-BEB3E894816D}"/>
              </a:ext>
            </a:extLst>
          </p:cNvPr>
          <p:cNvSpPr/>
          <p:nvPr/>
        </p:nvSpPr>
        <p:spPr>
          <a:xfrm>
            <a:off x="4677629" y="4582263"/>
            <a:ext cx="4300325" cy="159011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678C2E45-BE54-4469-A53D-BFE092F5E5B0}"/>
              </a:ext>
            </a:extLst>
          </p:cNvPr>
          <p:cNvSpPr/>
          <p:nvPr/>
        </p:nvSpPr>
        <p:spPr>
          <a:xfrm>
            <a:off x="374318" y="4593512"/>
            <a:ext cx="4300325" cy="159011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FEC84E5-93E2-4E69-B044-038AB3E2F060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1FB72C7-AE91-4A4D-AE3B-8F3FFCDC46C6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9" name="图片 4">
            <a:extLst>
              <a:ext uri="{FF2B5EF4-FFF2-40B4-BE49-F238E27FC236}">
                <a16:creationId xmlns:a16="http://schemas.microsoft.com/office/drawing/2014/main" id="{122CFFF5-D88F-4B38-BF9B-E3E843C6E1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标题 1">
            <a:extLst>
              <a:ext uri="{FF2B5EF4-FFF2-40B4-BE49-F238E27FC236}">
                <a16:creationId xmlns:a16="http://schemas.microsoft.com/office/drawing/2014/main" id="{1D731A54-B0DC-4DB3-9036-FFB04BAEC99B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刚体的运动</a:t>
            </a:r>
          </a:p>
        </p:txBody>
      </p:sp>
      <p:grpSp>
        <p:nvGrpSpPr>
          <p:cNvPr id="8" name="Group 53">
            <a:extLst>
              <a:ext uri="{FF2B5EF4-FFF2-40B4-BE49-F238E27FC236}">
                <a16:creationId xmlns:a16="http://schemas.microsoft.com/office/drawing/2014/main" id="{38E2A4F9-82E9-442E-AE98-BFDB3CBDCCCD}"/>
              </a:ext>
            </a:extLst>
          </p:cNvPr>
          <p:cNvGrpSpPr>
            <a:grpSpLocks/>
          </p:cNvGrpSpPr>
          <p:nvPr/>
        </p:nvGrpSpPr>
        <p:grpSpPr bwMode="auto">
          <a:xfrm>
            <a:off x="211139" y="1158877"/>
            <a:ext cx="5113337" cy="2209800"/>
            <a:chOff x="580" y="314"/>
            <a:chExt cx="3221" cy="1392"/>
          </a:xfrm>
        </p:grpSpPr>
        <p:grpSp>
          <p:nvGrpSpPr>
            <p:cNvPr id="9" name="Group 48">
              <a:extLst>
                <a:ext uri="{FF2B5EF4-FFF2-40B4-BE49-F238E27FC236}">
                  <a16:creationId xmlns:a16="http://schemas.microsoft.com/office/drawing/2014/main" id="{072C6FF5-D2AF-4508-B89D-5AEED60EF7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" y="677"/>
              <a:ext cx="939" cy="893"/>
              <a:chOff x="580" y="677"/>
              <a:chExt cx="939" cy="893"/>
            </a:xfrm>
          </p:grpSpPr>
          <p:sp>
            <p:nvSpPr>
              <p:cNvPr id="39" name="Freeform 8">
                <a:extLst>
                  <a:ext uri="{FF2B5EF4-FFF2-40B4-BE49-F238E27FC236}">
                    <a16:creationId xmlns:a16="http://schemas.microsoft.com/office/drawing/2014/main" id="{9AFA319C-A197-4313-B093-E571417EB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" y="935"/>
                <a:ext cx="499" cy="545"/>
              </a:xfrm>
              <a:custGeom>
                <a:avLst/>
                <a:gdLst>
                  <a:gd name="T0" fmla="*/ 0 w 499"/>
                  <a:gd name="T1" fmla="*/ 0 h 545"/>
                  <a:gd name="T2" fmla="*/ 45 w 499"/>
                  <a:gd name="T3" fmla="*/ 45 h 545"/>
                  <a:gd name="T4" fmla="*/ 90 w 499"/>
                  <a:gd name="T5" fmla="*/ 483 h 545"/>
                  <a:gd name="T6" fmla="*/ 111 w 499"/>
                  <a:gd name="T7" fmla="*/ 527 h 545"/>
                  <a:gd name="T8" fmla="*/ 162 w 499"/>
                  <a:gd name="T9" fmla="*/ 545 h 545"/>
                  <a:gd name="T10" fmla="*/ 499 w 499"/>
                  <a:gd name="T11" fmla="*/ 544 h 545"/>
                  <a:gd name="T12" fmla="*/ 499 w 499"/>
                  <a:gd name="T13" fmla="*/ 0 h 545"/>
                  <a:gd name="T14" fmla="*/ 0 w 499"/>
                  <a:gd name="T1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9" h="545">
                    <a:moveTo>
                      <a:pt x="0" y="0"/>
                    </a:moveTo>
                    <a:lnTo>
                      <a:pt x="45" y="45"/>
                    </a:lnTo>
                    <a:lnTo>
                      <a:pt x="90" y="483"/>
                    </a:lnTo>
                    <a:lnTo>
                      <a:pt x="111" y="527"/>
                    </a:lnTo>
                    <a:lnTo>
                      <a:pt x="162" y="545"/>
                    </a:lnTo>
                    <a:lnTo>
                      <a:pt x="499" y="544"/>
                    </a:lnTo>
                    <a:lnTo>
                      <a:pt x="49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 w="1905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Freeform 13">
                <a:extLst>
                  <a:ext uri="{FF2B5EF4-FFF2-40B4-BE49-F238E27FC236}">
                    <a16:creationId xmlns:a16="http://schemas.microsoft.com/office/drawing/2014/main" id="{3DF64B80-3077-4B55-B501-6779CA58F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" y="677"/>
                <a:ext cx="136" cy="499"/>
              </a:xfrm>
              <a:custGeom>
                <a:avLst/>
                <a:gdLst>
                  <a:gd name="T0" fmla="*/ 0 w 136"/>
                  <a:gd name="T1" fmla="*/ 499 h 499"/>
                  <a:gd name="T2" fmla="*/ 0 w 136"/>
                  <a:gd name="T3" fmla="*/ 0 h 499"/>
                  <a:gd name="T4" fmla="*/ 136 w 136"/>
                  <a:gd name="T5" fmla="*/ 0 h 499"/>
                  <a:gd name="T6" fmla="*/ 136 w 136"/>
                  <a:gd name="T7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6" h="499">
                    <a:moveTo>
                      <a:pt x="0" y="499"/>
                    </a:moveTo>
                    <a:lnTo>
                      <a:pt x="0" y="0"/>
                    </a:lnTo>
                    <a:lnTo>
                      <a:pt x="136" y="0"/>
                    </a:lnTo>
                    <a:lnTo>
                      <a:pt x="136" y="499"/>
                    </a:lnTo>
                  </a:path>
                </a:pathLst>
              </a:custGeom>
              <a:solidFill>
                <a:srgbClr val="CCFF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Arc 14">
                <a:extLst>
                  <a:ext uri="{FF2B5EF4-FFF2-40B4-BE49-F238E27FC236}">
                    <a16:creationId xmlns:a16="http://schemas.microsoft.com/office/drawing/2014/main" id="{28381571-00EC-49E8-9687-4FB0BAB217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17" y="1174"/>
                <a:ext cx="136" cy="69"/>
              </a:xfrm>
              <a:custGeom>
                <a:avLst/>
                <a:gdLst>
                  <a:gd name="G0" fmla="+- 21600 0 0"/>
                  <a:gd name="G1" fmla="+- 328 0 0"/>
                  <a:gd name="G2" fmla="+- 21600 0 0"/>
                  <a:gd name="T0" fmla="*/ 43197 w 43197"/>
                  <a:gd name="T1" fmla="*/ 661 h 21928"/>
                  <a:gd name="T2" fmla="*/ 2 w 43197"/>
                  <a:gd name="T3" fmla="*/ 0 h 21928"/>
                  <a:gd name="T4" fmla="*/ 21600 w 43197"/>
                  <a:gd name="T5" fmla="*/ 328 h 2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7" h="21928" fill="none" extrusionOk="0">
                    <a:moveTo>
                      <a:pt x="43197" y="661"/>
                    </a:moveTo>
                    <a:cubicBezTo>
                      <a:pt x="43015" y="12459"/>
                      <a:pt x="33399" y="21927"/>
                      <a:pt x="21600" y="21927"/>
                    </a:cubicBezTo>
                    <a:cubicBezTo>
                      <a:pt x="9670" y="21928"/>
                      <a:pt x="0" y="12257"/>
                      <a:pt x="0" y="328"/>
                    </a:cubicBezTo>
                    <a:cubicBezTo>
                      <a:pt x="0" y="218"/>
                      <a:pt x="0" y="109"/>
                      <a:pt x="2" y="0"/>
                    </a:cubicBezTo>
                  </a:path>
                  <a:path w="43197" h="21928" stroke="0" extrusionOk="0">
                    <a:moveTo>
                      <a:pt x="43197" y="661"/>
                    </a:moveTo>
                    <a:cubicBezTo>
                      <a:pt x="43015" y="12459"/>
                      <a:pt x="33399" y="21927"/>
                      <a:pt x="21600" y="21927"/>
                    </a:cubicBezTo>
                    <a:cubicBezTo>
                      <a:pt x="9670" y="21928"/>
                      <a:pt x="0" y="12257"/>
                      <a:pt x="0" y="328"/>
                    </a:cubicBezTo>
                    <a:cubicBezTo>
                      <a:pt x="0" y="218"/>
                      <a:pt x="0" y="109"/>
                      <a:pt x="2" y="0"/>
                    </a:cubicBezTo>
                    <a:lnTo>
                      <a:pt x="21600" y="328"/>
                    </a:lnTo>
                    <a:close/>
                  </a:path>
                </a:pathLst>
              </a:custGeom>
              <a:solidFill>
                <a:srgbClr val="CCFF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" name="Oval 15">
                <a:extLst>
                  <a:ext uri="{FF2B5EF4-FFF2-40B4-BE49-F238E27FC236}">
                    <a16:creationId xmlns:a16="http://schemas.microsoft.com/office/drawing/2014/main" id="{CB0F0951-95DA-4767-9B45-9C5A4A2CE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" y="1163"/>
                <a:ext cx="46" cy="46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" name="Oval 16">
                <a:extLst>
                  <a:ext uri="{FF2B5EF4-FFF2-40B4-BE49-F238E27FC236}">
                    <a16:creationId xmlns:a16="http://schemas.microsoft.com/office/drawing/2014/main" id="{4ADE8AE1-1D26-4FC2-BBC6-9D6CB94232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1" y="912"/>
                <a:ext cx="45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" name="Oval 17">
                <a:extLst>
                  <a:ext uri="{FF2B5EF4-FFF2-40B4-BE49-F238E27FC236}">
                    <a16:creationId xmlns:a16="http://schemas.microsoft.com/office/drawing/2014/main" id="{C6C5CB89-AAEE-4E4D-A825-92DA9B4A7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9" y="912"/>
                <a:ext cx="45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" name="Oval 18">
                <a:extLst>
                  <a:ext uri="{FF2B5EF4-FFF2-40B4-BE49-F238E27FC236}">
                    <a16:creationId xmlns:a16="http://schemas.microsoft.com/office/drawing/2014/main" id="{37FBB467-CB52-4DB5-B5E7-3E8382B0F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9" y="1455"/>
                <a:ext cx="45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Rectangle 19">
                <a:extLst>
                  <a:ext uri="{FF2B5EF4-FFF2-40B4-BE49-F238E27FC236}">
                    <a16:creationId xmlns:a16="http://schemas.microsoft.com/office/drawing/2014/main" id="{0B284DDD-5D2F-494C-8F16-630BBFF7F1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" y="806"/>
                <a:ext cx="182" cy="2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CN" sz="2400" b="1" i="1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47" name="Rectangle 20">
                <a:extLst>
                  <a:ext uri="{FF2B5EF4-FFF2-40B4-BE49-F238E27FC236}">
                    <a16:creationId xmlns:a16="http://schemas.microsoft.com/office/drawing/2014/main" id="{98D333C3-2325-43F7-B82D-0FBBB5A5F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806"/>
                <a:ext cx="182" cy="2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CN" sz="2400" b="1" i="1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48" name="Rectangle 21">
                <a:extLst>
                  <a:ext uri="{FF2B5EF4-FFF2-40B4-BE49-F238E27FC236}">
                    <a16:creationId xmlns:a16="http://schemas.microsoft.com/office/drawing/2014/main" id="{C9EA6821-C599-4D74-BDCC-E5D878512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1344"/>
                <a:ext cx="182" cy="2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CN" sz="2400" b="1" i="1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C</a:t>
                </a:r>
              </a:p>
            </p:txBody>
          </p:sp>
        </p:grpSp>
        <p:grpSp>
          <p:nvGrpSpPr>
            <p:cNvPr id="10" name="Group 49">
              <a:extLst>
                <a:ext uri="{FF2B5EF4-FFF2-40B4-BE49-F238E27FC236}">
                  <a16:creationId xmlns:a16="http://schemas.microsoft.com/office/drawing/2014/main" id="{7A0158EF-6179-4D7E-B33B-78D52CFF85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79" y="314"/>
              <a:ext cx="939" cy="893"/>
              <a:chOff x="1579" y="314"/>
              <a:chExt cx="939" cy="893"/>
            </a:xfrm>
          </p:grpSpPr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E8148BE0-8374-42B0-974F-82912604F7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" y="572"/>
                <a:ext cx="499" cy="545"/>
              </a:xfrm>
              <a:custGeom>
                <a:avLst/>
                <a:gdLst>
                  <a:gd name="T0" fmla="*/ 0 w 499"/>
                  <a:gd name="T1" fmla="*/ 0 h 545"/>
                  <a:gd name="T2" fmla="*/ 45 w 499"/>
                  <a:gd name="T3" fmla="*/ 45 h 545"/>
                  <a:gd name="T4" fmla="*/ 90 w 499"/>
                  <a:gd name="T5" fmla="*/ 483 h 545"/>
                  <a:gd name="T6" fmla="*/ 111 w 499"/>
                  <a:gd name="T7" fmla="*/ 527 h 545"/>
                  <a:gd name="T8" fmla="*/ 162 w 499"/>
                  <a:gd name="T9" fmla="*/ 545 h 545"/>
                  <a:gd name="T10" fmla="*/ 499 w 499"/>
                  <a:gd name="T11" fmla="*/ 544 h 545"/>
                  <a:gd name="T12" fmla="*/ 499 w 499"/>
                  <a:gd name="T13" fmla="*/ 0 h 545"/>
                  <a:gd name="T14" fmla="*/ 0 w 499"/>
                  <a:gd name="T1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9" h="545">
                    <a:moveTo>
                      <a:pt x="0" y="0"/>
                    </a:moveTo>
                    <a:lnTo>
                      <a:pt x="45" y="45"/>
                    </a:lnTo>
                    <a:lnTo>
                      <a:pt x="90" y="483"/>
                    </a:lnTo>
                    <a:lnTo>
                      <a:pt x="111" y="527"/>
                    </a:lnTo>
                    <a:lnTo>
                      <a:pt x="162" y="545"/>
                    </a:lnTo>
                    <a:lnTo>
                      <a:pt x="499" y="544"/>
                    </a:lnTo>
                    <a:lnTo>
                      <a:pt x="49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 w="1905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25">
                <a:extLst>
                  <a:ext uri="{FF2B5EF4-FFF2-40B4-BE49-F238E27FC236}">
                    <a16:creationId xmlns:a16="http://schemas.microsoft.com/office/drawing/2014/main" id="{997F75F6-7A60-4F03-AB38-DFB8D905E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6" y="314"/>
                <a:ext cx="136" cy="499"/>
              </a:xfrm>
              <a:custGeom>
                <a:avLst/>
                <a:gdLst>
                  <a:gd name="T0" fmla="*/ 0 w 136"/>
                  <a:gd name="T1" fmla="*/ 499 h 499"/>
                  <a:gd name="T2" fmla="*/ 0 w 136"/>
                  <a:gd name="T3" fmla="*/ 0 h 499"/>
                  <a:gd name="T4" fmla="*/ 136 w 136"/>
                  <a:gd name="T5" fmla="*/ 0 h 499"/>
                  <a:gd name="T6" fmla="*/ 136 w 136"/>
                  <a:gd name="T7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6" h="499">
                    <a:moveTo>
                      <a:pt x="0" y="499"/>
                    </a:moveTo>
                    <a:lnTo>
                      <a:pt x="0" y="0"/>
                    </a:lnTo>
                    <a:lnTo>
                      <a:pt x="136" y="0"/>
                    </a:lnTo>
                    <a:lnTo>
                      <a:pt x="136" y="499"/>
                    </a:lnTo>
                  </a:path>
                </a:pathLst>
              </a:custGeom>
              <a:solidFill>
                <a:srgbClr val="CCFF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Arc 26">
                <a:extLst>
                  <a:ext uri="{FF2B5EF4-FFF2-40B4-BE49-F238E27FC236}">
                    <a16:creationId xmlns:a16="http://schemas.microsoft.com/office/drawing/2014/main" id="{35458A34-82A8-4CCA-A491-641D68F9D8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16" y="811"/>
                <a:ext cx="136" cy="69"/>
              </a:xfrm>
              <a:custGeom>
                <a:avLst/>
                <a:gdLst>
                  <a:gd name="G0" fmla="+- 21600 0 0"/>
                  <a:gd name="G1" fmla="+- 328 0 0"/>
                  <a:gd name="G2" fmla="+- 21600 0 0"/>
                  <a:gd name="T0" fmla="*/ 43197 w 43197"/>
                  <a:gd name="T1" fmla="*/ 661 h 21928"/>
                  <a:gd name="T2" fmla="*/ 2 w 43197"/>
                  <a:gd name="T3" fmla="*/ 0 h 21928"/>
                  <a:gd name="T4" fmla="*/ 21600 w 43197"/>
                  <a:gd name="T5" fmla="*/ 328 h 2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7" h="21928" fill="none" extrusionOk="0">
                    <a:moveTo>
                      <a:pt x="43197" y="661"/>
                    </a:moveTo>
                    <a:cubicBezTo>
                      <a:pt x="43015" y="12459"/>
                      <a:pt x="33399" y="21927"/>
                      <a:pt x="21600" y="21927"/>
                    </a:cubicBezTo>
                    <a:cubicBezTo>
                      <a:pt x="9670" y="21928"/>
                      <a:pt x="0" y="12257"/>
                      <a:pt x="0" y="328"/>
                    </a:cubicBezTo>
                    <a:cubicBezTo>
                      <a:pt x="0" y="218"/>
                      <a:pt x="0" y="109"/>
                      <a:pt x="2" y="0"/>
                    </a:cubicBezTo>
                  </a:path>
                  <a:path w="43197" h="21928" stroke="0" extrusionOk="0">
                    <a:moveTo>
                      <a:pt x="43197" y="661"/>
                    </a:moveTo>
                    <a:cubicBezTo>
                      <a:pt x="43015" y="12459"/>
                      <a:pt x="33399" y="21927"/>
                      <a:pt x="21600" y="21927"/>
                    </a:cubicBezTo>
                    <a:cubicBezTo>
                      <a:pt x="9670" y="21928"/>
                      <a:pt x="0" y="12257"/>
                      <a:pt x="0" y="328"/>
                    </a:cubicBezTo>
                    <a:cubicBezTo>
                      <a:pt x="0" y="218"/>
                      <a:pt x="0" y="109"/>
                      <a:pt x="2" y="0"/>
                    </a:cubicBezTo>
                    <a:lnTo>
                      <a:pt x="21600" y="328"/>
                    </a:lnTo>
                    <a:close/>
                  </a:path>
                </a:pathLst>
              </a:custGeom>
              <a:solidFill>
                <a:srgbClr val="CCFF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Oval 27">
                <a:extLst>
                  <a:ext uri="{FF2B5EF4-FFF2-40B4-BE49-F238E27FC236}">
                    <a16:creationId xmlns:a16="http://schemas.microsoft.com/office/drawing/2014/main" id="{D59936F6-FDDB-4D3B-AF0C-6FB7E2D15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1" y="800"/>
                <a:ext cx="46" cy="46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Oval 28">
                <a:extLst>
                  <a:ext uri="{FF2B5EF4-FFF2-40B4-BE49-F238E27FC236}">
                    <a16:creationId xmlns:a16="http://schemas.microsoft.com/office/drawing/2014/main" id="{642B9D9B-2FAE-4236-ADE5-DBBBEF7E3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0" y="549"/>
                <a:ext cx="45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Oval 29">
                <a:extLst>
                  <a:ext uri="{FF2B5EF4-FFF2-40B4-BE49-F238E27FC236}">
                    <a16:creationId xmlns:a16="http://schemas.microsoft.com/office/drawing/2014/main" id="{1661DBF9-0364-4410-B700-340E31DA2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8" y="549"/>
                <a:ext cx="45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Oval 30">
                <a:extLst>
                  <a:ext uri="{FF2B5EF4-FFF2-40B4-BE49-F238E27FC236}">
                    <a16:creationId xmlns:a16="http://schemas.microsoft.com/office/drawing/2014/main" id="{E44F6240-9A12-494F-BD1A-FF87BE219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8" y="1092"/>
                <a:ext cx="45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Rectangle 31">
                <a:extLst>
                  <a:ext uri="{FF2B5EF4-FFF2-40B4-BE49-F238E27FC236}">
                    <a16:creationId xmlns:a16="http://schemas.microsoft.com/office/drawing/2014/main" id="{4AD96EDA-49F4-4C2B-A863-0A9FCF06F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9" y="443"/>
                <a:ext cx="182" cy="2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CN" sz="2400" b="1" i="1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A'</a:t>
                </a:r>
              </a:p>
            </p:txBody>
          </p:sp>
          <p:sp>
            <p:nvSpPr>
              <p:cNvPr id="37" name="Rectangle 32">
                <a:extLst>
                  <a:ext uri="{FF2B5EF4-FFF2-40B4-BE49-F238E27FC236}">
                    <a16:creationId xmlns:a16="http://schemas.microsoft.com/office/drawing/2014/main" id="{BE75CB34-37CE-4548-A6F5-B088025B54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443"/>
                <a:ext cx="182" cy="2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CN" sz="2400" b="1" i="1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B'</a:t>
                </a:r>
              </a:p>
            </p:txBody>
          </p:sp>
          <p:sp>
            <p:nvSpPr>
              <p:cNvPr id="38" name="Rectangle 33">
                <a:extLst>
                  <a:ext uri="{FF2B5EF4-FFF2-40B4-BE49-F238E27FC236}">
                    <a16:creationId xmlns:a16="http://schemas.microsoft.com/office/drawing/2014/main" id="{83EBE7A5-CA2D-4307-B07A-A5DB1F1A2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981"/>
                <a:ext cx="182" cy="2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CN" sz="2400" b="1" i="1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C'</a:t>
                </a:r>
              </a:p>
            </p:txBody>
          </p:sp>
        </p:grpSp>
        <p:grpSp>
          <p:nvGrpSpPr>
            <p:cNvPr id="11" name="Group 50">
              <a:extLst>
                <a:ext uri="{FF2B5EF4-FFF2-40B4-BE49-F238E27FC236}">
                  <a16:creationId xmlns:a16="http://schemas.microsoft.com/office/drawing/2014/main" id="{3FCDC3AD-E616-4D4F-BA30-FDAAC553D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8" y="813"/>
              <a:ext cx="1043" cy="893"/>
              <a:chOff x="2758" y="813"/>
              <a:chExt cx="1043" cy="893"/>
            </a:xfrm>
          </p:grpSpPr>
          <p:sp>
            <p:nvSpPr>
              <p:cNvPr id="15" name="Freeform 35">
                <a:extLst>
                  <a:ext uri="{FF2B5EF4-FFF2-40B4-BE49-F238E27FC236}">
                    <a16:creationId xmlns:a16="http://schemas.microsoft.com/office/drawing/2014/main" id="{6E3769D2-0398-4B8F-A78C-ACC0AEB2B9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6" y="1071"/>
                <a:ext cx="499" cy="545"/>
              </a:xfrm>
              <a:custGeom>
                <a:avLst/>
                <a:gdLst>
                  <a:gd name="T0" fmla="*/ 0 w 499"/>
                  <a:gd name="T1" fmla="*/ 0 h 545"/>
                  <a:gd name="T2" fmla="*/ 45 w 499"/>
                  <a:gd name="T3" fmla="*/ 45 h 545"/>
                  <a:gd name="T4" fmla="*/ 90 w 499"/>
                  <a:gd name="T5" fmla="*/ 483 h 545"/>
                  <a:gd name="T6" fmla="*/ 111 w 499"/>
                  <a:gd name="T7" fmla="*/ 527 h 545"/>
                  <a:gd name="T8" fmla="*/ 162 w 499"/>
                  <a:gd name="T9" fmla="*/ 545 h 545"/>
                  <a:gd name="T10" fmla="*/ 499 w 499"/>
                  <a:gd name="T11" fmla="*/ 544 h 545"/>
                  <a:gd name="T12" fmla="*/ 499 w 499"/>
                  <a:gd name="T13" fmla="*/ 0 h 545"/>
                  <a:gd name="T14" fmla="*/ 0 w 499"/>
                  <a:gd name="T1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9" h="545">
                    <a:moveTo>
                      <a:pt x="0" y="0"/>
                    </a:moveTo>
                    <a:lnTo>
                      <a:pt x="45" y="45"/>
                    </a:lnTo>
                    <a:lnTo>
                      <a:pt x="90" y="483"/>
                    </a:lnTo>
                    <a:lnTo>
                      <a:pt x="111" y="527"/>
                    </a:lnTo>
                    <a:lnTo>
                      <a:pt x="162" y="545"/>
                    </a:lnTo>
                    <a:lnTo>
                      <a:pt x="499" y="544"/>
                    </a:lnTo>
                    <a:lnTo>
                      <a:pt x="49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 w="1905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36">
                <a:extLst>
                  <a:ext uri="{FF2B5EF4-FFF2-40B4-BE49-F238E27FC236}">
                    <a16:creationId xmlns:a16="http://schemas.microsoft.com/office/drawing/2014/main" id="{9CA20C24-BFCF-47A4-88C5-09538BF9F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0" y="813"/>
                <a:ext cx="136" cy="499"/>
              </a:xfrm>
              <a:custGeom>
                <a:avLst/>
                <a:gdLst>
                  <a:gd name="T0" fmla="*/ 0 w 136"/>
                  <a:gd name="T1" fmla="*/ 499 h 499"/>
                  <a:gd name="T2" fmla="*/ 0 w 136"/>
                  <a:gd name="T3" fmla="*/ 0 h 499"/>
                  <a:gd name="T4" fmla="*/ 136 w 136"/>
                  <a:gd name="T5" fmla="*/ 0 h 499"/>
                  <a:gd name="T6" fmla="*/ 136 w 136"/>
                  <a:gd name="T7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6" h="499">
                    <a:moveTo>
                      <a:pt x="0" y="499"/>
                    </a:moveTo>
                    <a:lnTo>
                      <a:pt x="0" y="0"/>
                    </a:lnTo>
                    <a:lnTo>
                      <a:pt x="136" y="0"/>
                    </a:lnTo>
                    <a:lnTo>
                      <a:pt x="136" y="499"/>
                    </a:lnTo>
                  </a:path>
                </a:pathLst>
              </a:custGeom>
              <a:solidFill>
                <a:srgbClr val="CCFF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Arc 37">
                <a:extLst>
                  <a:ext uri="{FF2B5EF4-FFF2-40B4-BE49-F238E27FC236}">
                    <a16:creationId xmlns:a16="http://schemas.microsoft.com/office/drawing/2014/main" id="{1833B4CF-E0FD-4E5A-84C2-736219456A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40" y="1310"/>
                <a:ext cx="136" cy="69"/>
              </a:xfrm>
              <a:custGeom>
                <a:avLst/>
                <a:gdLst>
                  <a:gd name="G0" fmla="+- 21600 0 0"/>
                  <a:gd name="G1" fmla="+- 328 0 0"/>
                  <a:gd name="G2" fmla="+- 21600 0 0"/>
                  <a:gd name="T0" fmla="*/ 43197 w 43197"/>
                  <a:gd name="T1" fmla="*/ 661 h 21928"/>
                  <a:gd name="T2" fmla="*/ 2 w 43197"/>
                  <a:gd name="T3" fmla="*/ 0 h 21928"/>
                  <a:gd name="T4" fmla="*/ 21600 w 43197"/>
                  <a:gd name="T5" fmla="*/ 328 h 2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7" h="21928" fill="none" extrusionOk="0">
                    <a:moveTo>
                      <a:pt x="43197" y="661"/>
                    </a:moveTo>
                    <a:cubicBezTo>
                      <a:pt x="43015" y="12459"/>
                      <a:pt x="33399" y="21927"/>
                      <a:pt x="21600" y="21927"/>
                    </a:cubicBezTo>
                    <a:cubicBezTo>
                      <a:pt x="9670" y="21928"/>
                      <a:pt x="0" y="12257"/>
                      <a:pt x="0" y="328"/>
                    </a:cubicBezTo>
                    <a:cubicBezTo>
                      <a:pt x="0" y="218"/>
                      <a:pt x="0" y="109"/>
                      <a:pt x="2" y="0"/>
                    </a:cubicBezTo>
                  </a:path>
                  <a:path w="43197" h="21928" stroke="0" extrusionOk="0">
                    <a:moveTo>
                      <a:pt x="43197" y="661"/>
                    </a:moveTo>
                    <a:cubicBezTo>
                      <a:pt x="43015" y="12459"/>
                      <a:pt x="33399" y="21927"/>
                      <a:pt x="21600" y="21927"/>
                    </a:cubicBezTo>
                    <a:cubicBezTo>
                      <a:pt x="9670" y="21928"/>
                      <a:pt x="0" y="12257"/>
                      <a:pt x="0" y="328"/>
                    </a:cubicBezTo>
                    <a:cubicBezTo>
                      <a:pt x="0" y="218"/>
                      <a:pt x="0" y="109"/>
                      <a:pt x="2" y="0"/>
                    </a:cubicBezTo>
                    <a:lnTo>
                      <a:pt x="21600" y="328"/>
                    </a:lnTo>
                    <a:close/>
                  </a:path>
                </a:pathLst>
              </a:custGeom>
              <a:solidFill>
                <a:srgbClr val="CCFF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Oval 38">
                <a:extLst>
                  <a:ext uri="{FF2B5EF4-FFF2-40B4-BE49-F238E27FC236}">
                    <a16:creationId xmlns:a16="http://schemas.microsoft.com/office/drawing/2014/main" id="{2394DD51-5215-4866-8570-9216D3EF5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5" y="1299"/>
                <a:ext cx="46" cy="46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" name="Oval 39">
                <a:extLst>
                  <a:ext uri="{FF2B5EF4-FFF2-40B4-BE49-F238E27FC236}">
                    <a16:creationId xmlns:a16="http://schemas.microsoft.com/office/drawing/2014/main" id="{250B50E9-C445-4E0B-87DB-28F6F86FB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4" y="1048"/>
                <a:ext cx="45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Oval 40">
                <a:extLst>
                  <a:ext uri="{FF2B5EF4-FFF2-40B4-BE49-F238E27FC236}">
                    <a16:creationId xmlns:a16="http://schemas.microsoft.com/office/drawing/2014/main" id="{945A370D-2DA8-4A02-89D9-800128E60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2" y="1048"/>
                <a:ext cx="45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Oval 41">
                <a:extLst>
                  <a:ext uri="{FF2B5EF4-FFF2-40B4-BE49-F238E27FC236}">
                    <a16:creationId xmlns:a16="http://schemas.microsoft.com/office/drawing/2014/main" id="{451143D0-16F7-48DB-B530-640AB953E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2" y="1591"/>
                <a:ext cx="45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Rectangle 42">
                <a:extLst>
                  <a:ext uri="{FF2B5EF4-FFF2-40B4-BE49-F238E27FC236}">
                    <a16:creationId xmlns:a16="http://schemas.microsoft.com/office/drawing/2014/main" id="{532EFA1A-48B2-49B3-B3CF-5EF79A0C3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8" y="942"/>
                <a:ext cx="227" cy="2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CN" sz="2400" b="1" i="1" dirty="0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A"</a:t>
                </a:r>
              </a:p>
            </p:txBody>
          </p:sp>
          <p:sp>
            <p:nvSpPr>
              <p:cNvPr id="23" name="Rectangle 43">
                <a:extLst>
                  <a:ext uri="{FF2B5EF4-FFF2-40B4-BE49-F238E27FC236}">
                    <a16:creationId xmlns:a16="http://schemas.microsoft.com/office/drawing/2014/main" id="{3F8CD3BB-8F30-466C-AED5-32E61D87A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942"/>
                <a:ext cx="241" cy="2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CN" sz="2400" b="1" i="1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B"</a:t>
                </a:r>
              </a:p>
            </p:txBody>
          </p:sp>
          <p:sp>
            <p:nvSpPr>
              <p:cNvPr id="24" name="Rectangle 44">
                <a:extLst>
                  <a:ext uri="{FF2B5EF4-FFF2-40B4-BE49-F238E27FC236}">
                    <a16:creationId xmlns:a16="http://schemas.microsoft.com/office/drawing/2014/main" id="{9B6CE7FC-F0EC-4595-B4AD-A9ED73106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1480"/>
                <a:ext cx="241" cy="2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CN" sz="2400" b="1" i="1" dirty="0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C"</a:t>
                </a:r>
              </a:p>
            </p:txBody>
          </p:sp>
        </p:grp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211D17C5-FE8A-4ED5-A9ED-830C3C8B6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" y="564"/>
              <a:ext cx="2223" cy="507"/>
            </a:xfrm>
            <a:custGeom>
              <a:avLst/>
              <a:gdLst>
                <a:gd name="T0" fmla="*/ 0 w 2223"/>
                <a:gd name="T1" fmla="*/ 371 h 507"/>
                <a:gd name="T2" fmla="*/ 454 w 2223"/>
                <a:gd name="T3" fmla="*/ 99 h 507"/>
                <a:gd name="T4" fmla="*/ 998 w 2223"/>
                <a:gd name="T5" fmla="*/ 8 h 507"/>
                <a:gd name="T6" fmla="*/ 1724 w 2223"/>
                <a:gd name="T7" fmla="*/ 145 h 507"/>
                <a:gd name="T8" fmla="*/ 2223 w 2223"/>
                <a:gd name="T9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507">
                  <a:moveTo>
                    <a:pt x="0" y="371"/>
                  </a:moveTo>
                  <a:cubicBezTo>
                    <a:pt x="76" y="326"/>
                    <a:pt x="288" y="160"/>
                    <a:pt x="454" y="99"/>
                  </a:cubicBezTo>
                  <a:cubicBezTo>
                    <a:pt x="620" y="38"/>
                    <a:pt x="786" y="0"/>
                    <a:pt x="998" y="8"/>
                  </a:cubicBezTo>
                  <a:cubicBezTo>
                    <a:pt x="1210" y="16"/>
                    <a:pt x="1520" y="62"/>
                    <a:pt x="1724" y="145"/>
                  </a:cubicBezTo>
                  <a:cubicBezTo>
                    <a:pt x="1928" y="228"/>
                    <a:pt x="2119" y="432"/>
                    <a:pt x="2223" y="507"/>
                  </a:cubicBezTo>
                </a:path>
              </a:pathLst>
            </a:custGeom>
            <a:noFill/>
            <a:ln w="38100">
              <a:solidFill>
                <a:srgbClr val="66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51">
              <a:extLst>
                <a:ext uri="{FF2B5EF4-FFF2-40B4-BE49-F238E27FC236}">
                  <a16:creationId xmlns:a16="http://schemas.microsoft.com/office/drawing/2014/main" id="{13A4E8EE-3474-4D6A-8EBC-04ABE2803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" y="572"/>
              <a:ext cx="2223" cy="507"/>
            </a:xfrm>
            <a:custGeom>
              <a:avLst/>
              <a:gdLst>
                <a:gd name="T0" fmla="*/ 0 w 2223"/>
                <a:gd name="T1" fmla="*/ 371 h 507"/>
                <a:gd name="T2" fmla="*/ 454 w 2223"/>
                <a:gd name="T3" fmla="*/ 99 h 507"/>
                <a:gd name="T4" fmla="*/ 998 w 2223"/>
                <a:gd name="T5" fmla="*/ 8 h 507"/>
                <a:gd name="T6" fmla="*/ 1724 w 2223"/>
                <a:gd name="T7" fmla="*/ 145 h 507"/>
                <a:gd name="T8" fmla="*/ 2223 w 2223"/>
                <a:gd name="T9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507">
                  <a:moveTo>
                    <a:pt x="0" y="371"/>
                  </a:moveTo>
                  <a:cubicBezTo>
                    <a:pt x="76" y="326"/>
                    <a:pt x="288" y="160"/>
                    <a:pt x="454" y="99"/>
                  </a:cubicBezTo>
                  <a:cubicBezTo>
                    <a:pt x="620" y="38"/>
                    <a:pt x="786" y="0"/>
                    <a:pt x="998" y="8"/>
                  </a:cubicBezTo>
                  <a:cubicBezTo>
                    <a:pt x="1210" y="16"/>
                    <a:pt x="1520" y="62"/>
                    <a:pt x="1724" y="145"/>
                  </a:cubicBezTo>
                  <a:cubicBezTo>
                    <a:pt x="1928" y="228"/>
                    <a:pt x="2119" y="432"/>
                    <a:pt x="2223" y="507"/>
                  </a:cubicBezTo>
                </a:path>
              </a:pathLst>
            </a:custGeom>
            <a:noFill/>
            <a:ln w="38100">
              <a:solidFill>
                <a:srgbClr val="99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52">
              <a:extLst>
                <a:ext uri="{FF2B5EF4-FFF2-40B4-BE49-F238E27FC236}">
                  <a16:creationId xmlns:a16="http://schemas.microsoft.com/office/drawing/2014/main" id="{15737F36-D0E8-40D4-91AD-02E159AE2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" y="1110"/>
              <a:ext cx="2223" cy="507"/>
            </a:xfrm>
            <a:custGeom>
              <a:avLst/>
              <a:gdLst>
                <a:gd name="T0" fmla="*/ 0 w 2223"/>
                <a:gd name="T1" fmla="*/ 371 h 507"/>
                <a:gd name="T2" fmla="*/ 454 w 2223"/>
                <a:gd name="T3" fmla="*/ 99 h 507"/>
                <a:gd name="T4" fmla="*/ 998 w 2223"/>
                <a:gd name="T5" fmla="*/ 8 h 507"/>
                <a:gd name="T6" fmla="*/ 1724 w 2223"/>
                <a:gd name="T7" fmla="*/ 145 h 507"/>
                <a:gd name="T8" fmla="*/ 2223 w 2223"/>
                <a:gd name="T9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507">
                  <a:moveTo>
                    <a:pt x="0" y="371"/>
                  </a:moveTo>
                  <a:cubicBezTo>
                    <a:pt x="76" y="326"/>
                    <a:pt x="288" y="160"/>
                    <a:pt x="454" y="99"/>
                  </a:cubicBezTo>
                  <a:cubicBezTo>
                    <a:pt x="620" y="38"/>
                    <a:pt x="786" y="0"/>
                    <a:pt x="998" y="8"/>
                  </a:cubicBezTo>
                  <a:cubicBezTo>
                    <a:pt x="1210" y="16"/>
                    <a:pt x="1520" y="62"/>
                    <a:pt x="1724" y="145"/>
                  </a:cubicBezTo>
                  <a:cubicBezTo>
                    <a:pt x="1928" y="228"/>
                    <a:pt x="2119" y="432"/>
                    <a:pt x="2223" y="507"/>
                  </a:cubicBezTo>
                </a:path>
              </a:pathLst>
            </a:custGeom>
            <a:noFill/>
            <a:ln w="38100">
              <a:solidFill>
                <a:srgbClr val="CC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9" name="Group 68">
            <a:extLst>
              <a:ext uri="{FF2B5EF4-FFF2-40B4-BE49-F238E27FC236}">
                <a16:creationId xmlns:a16="http://schemas.microsoft.com/office/drawing/2014/main" id="{74F0E72E-C6F0-4FD7-B1F1-820B6E3681E3}"/>
              </a:ext>
            </a:extLst>
          </p:cNvPr>
          <p:cNvGrpSpPr>
            <a:grpSpLocks/>
          </p:cNvGrpSpPr>
          <p:nvPr/>
        </p:nvGrpSpPr>
        <p:grpSpPr bwMode="auto">
          <a:xfrm>
            <a:off x="5837240" y="1427166"/>
            <a:ext cx="2913063" cy="1728787"/>
            <a:chOff x="3787" y="300"/>
            <a:chExt cx="1835" cy="1089"/>
          </a:xfrm>
        </p:grpSpPr>
        <p:sp>
          <p:nvSpPr>
            <p:cNvPr id="50" name="Rectangle 54">
              <a:extLst>
                <a:ext uri="{FF2B5EF4-FFF2-40B4-BE49-F238E27FC236}">
                  <a16:creationId xmlns:a16="http://schemas.microsoft.com/office/drawing/2014/main" id="{E218A8A6-FF7A-49F0-8F95-DAC0DBF7D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0" y="799"/>
              <a:ext cx="681" cy="18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Rectangle 55">
              <a:extLst>
                <a:ext uri="{FF2B5EF4-FFF2-40B4-BE49-F238E27FC236}">
                  <a16:creationId xmlns:a16="http://schemas.microsoft.com/office/drawing/2014/main" id="{890067E6-9B74-44F0-AF1E-63C982408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0" y="799"/>
              <a:ext cx="681" cy="18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9900"/>
              </a:solidFill>
              <a:prstDash val="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" name="Line 56">
              <a:extLst>
                <a:ext uri="{FF2B5EF4-FFF2-40B4-BE49-F238E27FC236}">
                  <a16:creationId xmlns:a16="http://schemas.microsoft.com/office/drawing/2014/main" id="{A15B1CA2-C73A-49EB-BFA8-99CF77338E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0" y="300"/>
              <a:ext cx="0" cy="1089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57">
              <a:extLst>
                <a:ext uri="{FF2B5EF4-FFF2-40B4-BE49-F238E27FC236}">
                  <a16:creationId xmlns:a16="http://schemas.microsoft.com/office/drawing/2014/main" id="{AC893110-017C-43D2-B7A3-897D4B5DC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" y="770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" name="Rectangle 59">
              <a:extLst>
                <a:ext uri="{FF2B5EF4-FFF2-40B4-BE49-F238E27FC236}">
                  <a16:creationId xmlns:a16="http://schemas.microsoft.com/office/drawing/2014/main" id="{38BDD3E8-6164-4D76-865A-1F73388CB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664"/>
              <a:ext cx="182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5" name="Oval 61">
              <a:extLst>
                <a:ext uri="{FF2B5EF4-FFF2-40B4-BE49-F238E27FC236}">
                  <a16:creationId xmlns:a16="http://schemas.microsoft.com/office/drawing/2014/main" id="{84733952-BC78-4BBC-B56A-73811B8F2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" y="958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Rectangle 62">
              <a:extLst>
                <a:ext uri="{FF2B5EF4-FFF2-40B4-BE49-F238E27FC236}">
                  <a16:creationId xmlns:a16="http://schemas.microsoft.com/office/drawing/2014/main" id="{159F92CC-0DAC-4B8D-820C-CCC8B8BDA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852"/>
              <a:ext cx="182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7" name="Oval 63">
              <a:extLst>
                <a:ext uri="{FF2B5EF4-FFF2-40B4-BE49-F238E27FC236}">
                  <a16:creationId xmlns:a16="http://schemas.microsoft.com/office/drawing/2014/main" id="{4A91D791-7B0F-4642-827A-76FDC2CB8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" y="770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C7FB8B9F-EEB1-47DC-B39B-4199E3014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0" y="664"/>
              <a:ext cx="182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A'</a:t>
              </a:r>
            </a:p>
          </p:txBody>
        </p:sp>
        <p:sp>
          <p:nvSpPr>
            <p:cNvPr id="59" name="Oval 65">
              <a:extLst>
                <a:ext uri="{FF2B5EF4-FFF2-40B4-BE49-F238E27FC236}">
                  <a16:creationId xmlns:a16="http://schemas.microsoft.com/office/drawing/2014/main" id="{37648C4D-C39A-4509-8D94-FCB355862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" y="958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33F48B61-B5B5-4D1B-A29A-DB5002379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0" y="852"/>
              <a:ext cx="182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B'</a:t>
              </a:r>
            </a:p>
          </p:txBody>
        </p:sp>
        <p:sp>
          <p:nvSpPr>
            <p:cNvPr id="61" name="Arc 67">
              <a:extLst>
                <a:ext uri="{FF2B5EF4-FFF2-40B4-BE49-F238E27FC236}">
                  <a16:creationId xmlns:a16="http://schemas.microsoft.com/office/drawing/2014/main" id="{80C1257E-D25C-43DA-AA3C-392841E4B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3" y="419"/>
              <a:ext cx="485" cy="155"/>
            </a:xfrm>
            <a:custGeom>
              <a:avLst/>
              <a:gdLst>
                <a:gd name="G0" fmla="+- 21600 0 0"/>
                <a:gd name="G1" fmla="+- 15170 0 0"/>
                <a:gd name="G2" fmla="+- 21600 0 0"/>
                <a:gd name="T0" fmla="*/ 39178 w 43200"/>
                <a:gd name="T1" fmla="*/ 2617 h 36770"/>
                <a:gd name="T2" fmla="*/ 6224 w 43200"/>
                <a:gd name="T3" fmla="*/ 0 h 36770"/>
                <a:gd name="T4" fmla="*/ 21600 w 43200"/>
                <a:gd name="T5" fmla="*/ 15170 h 36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36770" fill="none" extrusionOk="0">
                  <a:moveTo>
                    <a:pt x="39177" y="2617"/>
                  </a:moveTo>
                  <a:cubicBezTo>
                    <a:pt x="41793" y="6280"/>
                    <a:pt x="43200" y="10668"/>
                    <a:pt x="43200" y="15170"/>
                  </a:cubicBezTo>
                  <a:cubicBezTo>
                    <a:pt x="43200" y="27099"/>
                    <a:pt x="33529" y="36770"/>
                    <a:pt x="21600" y="36770"/>
                  </a:cubicBezTo>
                  <a:cubicBezTo>
                    <a:pt x="9670" y="36770"/>
                    <a:pt x="0" y="27099"/>
                    <a:pt x="0" y="15170"/>
                  </a:cubicBezTo>
                  <a:cubicBezTo>
                    <a:pt x="0" y="9491"/>
                    <a:pt x="2235" y="4041"/>
                    <a:pt x="6223" y="-1"/>
                  </a:cubicBezTo>
                </a:path>
                <a:path w="43200" h="36770" stroke="0" extrusionOk="0">
                  <a:moveTo>
                    <a:pt x="39177" y="2617"/>
                  </a:moveTo>
                  <a:cubicBezTo>
                    <a:pt x="41793" y="6280"/>
                    <a:pt x="43200" y="10668"/>
                    <a:pt x="43200" y="15170"/>
                  </a:cubicBezTo>
                  <a:cubicBezTo>
                    <a:pt x="43200" y="27099"/>
                    <a:pt x="33529" y="36770"/>
                    <a:pt x="21600" y="36770"/>
                  </a:cubicBezTo>
                  <a:cubicBezTo>
                    <a:pt x="9670" y="36770"/>
                    <a:pt x="0" y="27099"/>
                    <a:pt x="0" y="15170"/>
                  </a:cubicBezTo>
                  <a:cubicBezTo>
                    <a:pt x="0" y="9491"/>
                    <a:pt x="2235" y="4041"/>
                    <a:pt x="6223" y="-1"/>
                  </a:cubicBezTo>
                  <a:lnTo>
                    <a:pt x="21600" y="15170"/>
                  </a:lnTo>
                  <a:close/>
                </a:path>
              </a:pathLst>
            </a:custGeom>
            <a:noFill/>
            <a:ln w="19050">
              <a:solidFill>
                <a:srgbClr val="FF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AB9DE9F-0C93-4A88-B1D0-815BC40B04EC}"/>
              </a:ext>
            </a:extLst>
          </p:cNvPr>
          <p:cNvSpPr/>
          <p:nvPr/>
        </p:nvSpPr>
        <p:spPr>
          <a:xfrm>
            <a:off x="882654" y="3586164"/>
            <a:ext cx="69127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固联在刚体上的任一直线，在各时刻的位置始终保持彼此平行的运动，称为平动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(translation)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刚体所有各点都绕同一直线作圆周运动，称为转动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(rotation)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4D0B1DE-3236-4803-B8CD-2184D83B88AA}"/>
              </a:ext>
            </a:extLst>
          </p:cNvPr>
          <p:cNvSpPr/>
          <p:nvPr/>
        </p:nvSpPr>
        <p:spPr>
          <a:xfrm>
            <a:off x="211139" y="3597275"/>
            <a:ext cx="905048" cy="38893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平动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8AC0B93-79B4-4EFE-A9C4-AAF989668935}"/>
              </a:ext>
            </a:extLst>
          </p:cNvPr>
          <p:cNvSpPr/>
          <p:nvPr/>
        </p:nvSpPr>
        <p:spPr>
          <a:xfrm>
            <a:off x="211139" y="4087814"/>
            <a:ext cx="905048" cy="38893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转动</a:t>
            </a:r>
          </a:p>
        </p:txBody>
      </p:sp>
      <p:grpSp>
        <p:nvGrpSpPr>
          <p:cNvPr id="63" name="Group 93">
            <a:extLst>
              <a:ext uri="{FF2B5EF4-FFF2-40B4-BE49-F238E27FC236}">
                <a16:creationId xmlns:a16="http://schemas.microsoft.com/office/drawing/2014/main" id="{CBA2B4FF-1313-44E6-B926-B63CF59221B6}"/>
              </a:ext>
            </a:extLst>
          </p:cNvPr>
          <p:cNvGrpSpPr>
            <a:grpSpLocks/>
          </p:cNvGrpSpPr>
          <p:nvPr/>
        </p:nvGrpSpPr>
        <p:grpSpPr bwMode="auto">
          <a:xfrm>
            <a:off x="364333" y="4540649"/>
            <a:ext cx="4176712" cy="1649412"/>
            <a:chOff x="476" y="2663"/>
            <a:chExt cx="2631" cy="1039"/>
          </a:xfrm>
        </p:grpSpPr>
        <p:sp>
          <p:nvSpPr>
            <p:cNvPr id="64" name="Freeform 69">
              <a:extLst>
                <a:ext uri="{FF2B5EF4-FFF2-40B4-BE49-F238E27FC236}">
                  <a16:creationId xmlns:a16="http://schemas.microsoft.com/office/drawing/2014/main" id="{3E3817C4-D500-4A5C-A06A-64D3B3183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6" y="2977"/>
              <a:ext cx="665" cy="688"/>
            </a:xfrm>
            <a:custGeom>
              <a:avLst/>
              <a:gdLst>
                <a:gd name="T0" fmla="*/ 24 w 752"/>
                <a:gd name="T1" fmla="*/ 683 h 778"/>
                <a:gd name="T2" fmla="*/ 22 w 752"/>
                <a:gd name="T3" fmla="*/ 211 h 778"/>
                <a:gd name="T4" fmla="*/ 158 w 752"/>
                <a:gd name="T5" fmla="*/ 30 h 778"/>
                <a:gd name="T6" fmla="*/ 644 w 752"/>
                <a:gd name="T7" fmla="*/ 23 h 778"/>
                <a:gd name="T8" fmla="*/ 750 w 752"/>
                <a:gd name="T9" fmla="*/ 93 h 778"/>
                <a:gd name="T10" fmla="*/ 658 w 752"/>
                <a:gd name="T11" fmla="*/ 155 h 778"/>
                <a:gd name="T12" fmla="*/ 294 w 752"/>
                <a:gd name="T13" fmla="*/ 211 h 778"/>
                <a:gd name="T14" fmla="*/ 204 w 752"/>
                <a:gd name="T15" fmla="*/ 348 h 778"/>
                <a:gd name="T16" fmla="*/ 142 w 752"/>
                <a:gd name="T17" fmla="*/ 703 h 778"/>
                <a:gd name="T18" fmla="*/ 80 w 752"/>
                <a:gd name="T19" fmla="*/ 775 h 778"/>
                <a:gd name="T20" fmla="*/ 24 w 752"/>
                <a:gd name="T21" fmla="*/ 683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2" h="778">
                  <a:moveTo>
                    <a:pt x="24" y="683"/>
                  </a:moveTo>
                  <a:cubicBezTo>
                    <a:pt x="14" y="589"/>
                    <a:pt x="0" y="320"/>
                    <a:pt x="22" y="211"/>
                  </a:cubicBezTo>
                  <a:cubicBezTo>
                    <a:pt x="38" y="95"/>
                    <a:pt x="100" y="57"/>
                    <a:pt x="158" y="30"/>
                  </a:cubicBezTo>
                  <a:cubicBezTo>
                    <a:pt x="271" y="0"/>
                    <a:pt x="545" y="13"/>
                    <a:pt x="644" y="23"/>
                  </a:cubicBezTo>
                  <a:cubicBezTo>
                    <a:pt x="743" y="33"/>
                    <a:pt x="747" y="68"/>
                    <a:pt x="750" y="93"/>
                  </a:cubicBezTo>
                  <a:cubicBezTo>
                    <a:pt x="752" y="115"/>
                    <a:pt x="734" y="135"/>
                    <a:pt x="658" y="155"/>
                  </a:cubicBezTo>
                  <a:cubicBezTo>
                    <a:pt x="582" y="175"/>
                    <a:pt x="336" y="189"/>
                    <a:pt x="294" y="211"/>
                  </a:cubicBezTo>
                  <a:cubicBezTo>
                    <a:pt x="252" y="233"/>
                    <a:pt x="210" y="305"/>
                    <a:pt x="204" y="348"/>
                  </a:cubicBezTo>
                  <a:cubicBezTo>
                    <a:pt x="198" y="391"/>
                    <a:pt x="163" y="632"/>
                    <a:pt x="142" y="703"/>
                  </a:cubicBezTo>
                  <a:cubicBezTo>
                    <a:pt x="121" y="774"/>
                    <a:pt x="100" y="778"/>
                    <a:pt x="80" y="775"/>
                  </a:cubicBezTo>
                  <a:cubicBezTo>
                    <a:pt x="57" y="769"/>
                    <a:pt x="34" y="777"/>
                    <a:pt x="24" y="683"/>
                  </a:cubicBezTo>
                  <a:close/>
                </a:path>
              </a:pathLst>
            </a:custGeom>
            <a:solidFill>
              <a:srgbClr val="00FFFF"/>
            </a:solid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Rectangle 72">
              <a:extLst>
                <a:ext uri="{FF2B5EF4-FFF2-40B4-BE49-F238E27FC236}">
                  <a16:creationId xmlns:a16="http://schemas.microsoft.com/office/drawing/2014/main" id="{9EE688D9-9B09-4C0E-9A9E-0F0D0F75C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3113"/>
              <a:ext cx="182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6" name="Rectangle 78">
              <a:extLst>
                <a:ext uri="{FF2B5EF4-FFF2-40B4-BE49-F238E27FC236}">
                  <a16:creationId xmlns:a16="http://schemas.microsoft.com/office/drawing/2014/main" id="{96BDFE82-D9EA-4F71-AB68-2F657531C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0" y="2663"/>
              <a:ext cx="226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B"</a:t>
              </a:r>
            </a:p>
          </p:txBody>
        </p:sp>
        <p:sp>
          <p:nvSpPr>
            <p:cNvPr id="67" name="Freeform 85">
              <a:extLst>
                <a:ext uri="{FF2B5EF4-FFF2-40B4-BE49-F238E27FC236}">
                  <a16:creationId xmlns:a16="http://schemas.microsoft.com/office/drawing/2014/main" id="{3B260C74-4545-40C3-BCC2-9E993BF805C8}"/>
                </a:ext>
              </a:extLst>
            </p:cNvPr>
            <p:cNvSpPr>
              <a:spLocks noChangeAspect="1"/>
            </p:cNvSpPr>
            <p:nvPr/>
          </p:nvSpPr>
          <p:spPr bwMode="auto">
            <a:xfrm rot="2507222">
              <a:off x="2084" y="2994"/>
              <a:ext cx="665" cy="688"/>
            </a:xfrm>
            <a:custGeom>
              <a:avLst/>
              <a:gdLst>
                <a:gd name="T0" fmla="*/ 24 w 752"/>
                <a:gd name="T1" fmla="*/ 683 h 778"/>
                <a:gd name="T2" fmla="*/ 22 w 752"/>
                <a:gd name="T3" fmla="*/ 211 h 778"/>
                <a:gd name="T4" fmla="*/ 158 w 752"/>
                <a:gd name="T5" fmla="*/ 30 h 778"/>
                <a:gd name="T6" fmla="*/ 644 w 752"/>
                <a:gd name="T7" fmla="*/ 23 h 778"/>
                <a:gd name="T8" fmla="*/ 750 w 752"/>
                <a:gd name="T9" fmla="*/ 93 h 778"/>
                <a:gd name="T10" fmla="*/ 658 w 752"/>
                <a:gd name="T11" fmla="*/ 155 h 778"/>
                <a:gd name="T12" fmla="*/ 294 w 752"/>
                <a:gd name="T13" fmla="*/ 211 h 778"/>
                <a:gd name="T14" fmla="*/ 204 w 752"/>
                <a:gd name="T15" fmla="*/ 348 h 778"/>
                <a:gd name="T16" fmla="*/ 142 w 752"/>
                <a:gd name="T17" fmla="*/ 703 h 778"/>
                <a:gd name="T18" fmla="*/ 80 w 752"/>
                <a:gd name="T19" fmla="*/ 775 h 778"/>
                <a:gd name="T20" fmla="*/ 24 w 752"/>
                <a:gd name="T21" fmla="*/ 683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2" h="778">
                  <a:moveTo>
                    <a:pt x="24" y="683"/>
                  </a:moveTo>
                  <a:cubicBezTo>
                    <a:pt x="14" y="589"/>
                    <a:pt x="0" y="320"/>
                    <a:pt x="22" y="211"/>
                  </a:cubicBezTo>
                  <a:cubicBezTo>
                    <a:pt x="38" y="95"/>
                    <a:pt x="100" y="57"/>
                    <a:pt x="158" y="30"/>
                  </a:cubicBezTo>
                  <a:cubicBezTo>
                    <a:pt x="271" y="0"/>
                    <a:pt x="545" y="13"/>
                    <a:pt x="644" y="23"/>
                  </a:cubicBezTo>
                  <a:cubicBezTo>
                    <a:pt x="743" y="33"/>
                    <a:pt x="747" y="68"/>
                    <a:pt x="750" y="93"/>
                  </a:cubicBezTo>
                  <a:cubicBezTo>
                    <a:pt x="752" y="115"/>
                    <a:pt x="734" y="135"/>
                    <a:pt x="658" y="155"/>
                  </a:cubicBezTo>
                  <a:cubicBezTo>
                    <a:pt x="582" y="175"/>
                    <a:pt x="336" y="189"/>
                    <a:pt x="294" y="211"/>
                  </a:cubicBezTo>
                  <a:cubicBezTo>
                    <a:pt x="252" y="233"/>
                    <a:pt x="210" y="305"/>
                    <a:pt x="204" y="348"/>
                  </a:cubicBezTo>
                  <a:cubicBezTo>
                    <a:pt x="198" y="391"/>
                    <a:pt x="163" y="632"/>
                    <a:pt x="142" y="703"/>
                  </a:cubicBezTo>
                  <a:cubicBezTo>
                    <a:pt x="121" y="774"/>
                    <a:pt x="100" y="778"/>
                    <a:pt x="80" y="775"/>
                  </a:cubicBezTo>
                  <a:cubicBezTo>
                    <a:pt x="57" y="769"/>
                    <a:pt x="34" y="777"/>
                    <a:pt x="24" y="683"/>
                  </a:cubicBezTo>
                  <a:close/>
                </a:path>
              </a:pathLst>
            </a:custGeom>
            <a:solidFill>
              <a:srgbClr val="00FFFF"/>
            </a:solid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8" name="Group 84">
              <a:extLst>
                <a:ext uri="{FF2B5EF4-FFF2-40B4-BE49-F238E27FC236}">
                  <a16:creationId xmlns:a16="http://schemas.microsoft.com/office/drawing/2014/main" id="{48238A31-1B77-49FF-81FB-22D7F74D31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2" y="2750"/>
              <a:ext cx="665" cy="688"/>
              <a:chOff x="2017" y="2704"/>
              <a:chExt cx="665" cy="688"/>
            </a:xfrm>
          </p:grpSpPr>
          <p:sp>
            <p:nvSpPr>
              <p:cNvPr id="79" name="Freeform 75">
                <a:extLst>
                  <a:ext uri="{FF2B5EF4-FFF2-40B4-BE49-F238E27FC236}">
                    <a16:creationId xmlns:a16="http://schemas.microsoft.com/office/drawing/2014/main" id="{DCB46201-6A7D-4BBF-AFCA-DE8A9D3BC2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17" y="2704"/>
                <a:ext cx="665" cy="688"/>
              </a:xfrm>
              <a:custGeom>
                <a:avLst/>
                <a:gdLst>
                  <a:gd name="T0" fmla="*/ 24 w 752"/>
                  <a:gd name="T1" fmla="*/ 683 h 778"/>
                  <a:gd name="T2" fmla="*/ 22 w 752"/>
                  <a:gd name="T3" fmla="*/ 211 h 778"/>
                  <a:gd name="T4" fmla="*/ 158 w 752"/>
                  <a:gd name="T5" fmla="*/ 30 h 778"/>
                  <a:gd name="T6" fmla="*/ 644 w 752"/>
                  <a:gd name="T7" fmla="*/ 23 h 778"/>
                  <a:gd name="T8" fmla="*/ 750 w 752"/>
                  <a:gd name="T9" fmla="*/ 93 h 778"/>
                  <a:gd name="T10" fmla="*/ 658 w 752"/>
                  <a:gd name="T11" fmla="*/ 155 h 778"/>
                  <a:gd name="T12" fmla="*/ 294 w 752"/>
                  <a:gd name="T13" fmla="*/ 211 h 778"/>
                  <a:gd name="T14" fmla="*/ 204 w 752"/>
                  <a:gd name="T15" fmla="*/ 348 h 778"/>
                  <a:gd name="T16" fmla="*/ 142 w 752"/>
                  <a:gd name="T17" fmla="*/ 703 h 778"/>
                  <a:gd name="T18" fmla="*/ 80 w 752"/>
                  <a:gd name="T19" fmla="*/ 775 h 778"/>
                  <a:gd name="T20" fmla="*/ 24 w 752"/>
                  <a:gd name="T21" fmla="*/ 683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2" h="778">
                    <a:moveTo>
                      <a:pt x="24" y="683"/>
                    </a:moveTo>
                    <a:cubicBezTo>
                      <a:pt x="14" y="589"/>
                      <a:pt x="0" y="320"/>
                      <a:pt x="22" y="211"/>
                    </a:cubicBezTo>
                    <a:cubicBezTo>
                      <a:pt x="38" y="95"/>
                      <a:pt x="100" y="57"/>
                      <a:pt x="158" y="30"/>
                    </a:cubicBezTo>
                    <a:cubicBezTo>
                      <a:pt x="271" y="0"/>
                      <a:pt x="545" y="13"/>
                      <a:pt x="644" y="23"/>
                    </a:cubicBezTo>
                    <a:cubicBezTo>
                      <a:pt x="743" y="33"/>
                      <a:pt x="747" y="68"/>
                      <a:pt x="750" y="93"/>
                    </a:cubicBezTo>
                    <a:cubicBezTo>
                      <a:pt x="752" y="115"/>
                      <a:pt x="734" y="135"/>
                      <a:pt x="658" y="155"/>
                    </a:cubicBezTo>
                    <a:cubicBezTo>
                      <a:pt x="582" y="175"/>
                      <a:pt x="336" y="189"/>
                      <a:pt x="294" y="211"/>
                    </a:cubicBezTo>
                    <a:cubicBezTo>
                      <a:pt x="252" y="233"/>
                      <a:pt x="210" y="305"/>
                      <a:pt x="204" y="348"/>
                    </a:cubicBezTo>
                    <a:cubicBezTo>
                      <a:pt x="198" y="391"/>
                      <a:pt x="163" y="632"/>
                      <a:pt x="142" y="703"/>
                    </a:cubicBezTo>
                    <a:cubicBezTo>
                      <a:pt x="121" y="774"/>
                      <a:pt x="100" y="778"/>
                      <a:pt x="80" y="775"/>
                    </a:cubicBezTo>
                    <a:cubicBezTo>
                      <a:pt x="57" y="769"/>
                      <a:pt x="34" y="777"/>
                      <a:pt x="24" y="683"/>
                    </a:cubicBezTo>
                    <a:close/>
                  </a:path>
                </a:pathLst>
              </a:custGeom>
              <a:solidFill>
                <a:srgbClr val="00FFFF">
                  <a:alpha val="30000"/>
                </a:srgbClr>
              </a:solidFill>
              <a:ln w="19050" cap="flat">
                <a:solidFill>
                  <a:srgbClr val="3366FF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Oval 76">
                <a:extLst>
                  <a:ext uri="{FF2B5EF4-FFF2-40B4-BE49-F238E27FC236}">
                    <a16:creationId xmlns:a16="http://schemas.microsoft.com/office/drawing/2014/main" id="{91A6CA27-8457-408B-913C-DA363AB28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3294"/>
                <a:ext cx="45" cy="45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9" name="Arc 88">
              <a:extLst>
                <a:ext uri="{FF2B5EF4-FFF2-40B4-BE49-F238E27FC236}">
                  <a16:creationId xmlns:a16="http://schemas.microsoft.com/office/drawing/2014/main" id="{7C42BD1A-FE8A-4301-B933-8152AA91D1A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31" y="2829"/>
              <a:ext cx="771" cy="539"/>
            </a:xfrm>
            <a:custGeom>
              <a:avLst/>
              <a:gdLst>
                <a:gd name="G0" fmla="+- 0 0 0"/>
                <a:gd name="G1" fmla="+- 15035 0 0"/>
                <a:gd name="G2" fmla="+- 21600 0 0"/>
                <a:gd name="T0" fmla="*/ 15509 w 21526"/>
                <a:gd name="T1" fmla="*/ 0 h 15035"/>
                <a:gd name="T2" fmla="*/ 21526 w 21526"/>
                <a:gd name="T3" fmla="*/ 13249 h 15035"/>
                <a:gd name="T4" fmla="*/ 0 w 21526"/>
                <a:gd name="T5" fmla="*/ 15035 h 15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26" h="15035" fill="none" extrusionOk="0">
                  <a:moveTo>
                    <a:pt x="15508" y="0"/>
                  </a:moveTo>
                  <a:cubicBezTo>
                    <a:pt x="18986" y="3587"/>
                    <a:pt x="21112" y="8269"/>
                    <a:pt x="21526" y="13248"/>
                  </a:cubicBezTo>
                </a:path>
                <a:path w="21526" h="15035" stroke="0" extrusionOk="0">
                  <a:moveTo>
                    <a:pt x="15508" y="0"/>
                  </a:moveTo>
                  <a:cubicBezTo>
                    <a:pt x="18986" y="3587"/>
                    <a:pt x="21112" y="8269"/>
                    <a:pt x="21526" y="13248"/>
                  </a:cubicBezTo>
                  <a:lnTo>
                    <a:pt x="0" y="15035"/>
                  </a:lnTo>
                  <a:close/>
                </a:path>
              </a:pathLst>
            </a:custGeom>
            <a:noFill/>
            <a:ln w="19050">
              <a:solidFill>
                <a:schemeClr val="hlink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Rectangle 91">
              <a:extLst>
                <a:ext uri="{FF2B5EF4-FFF2-40B4-BE49-F238E27FC236}">
                  <a16:creationId xmlns:a16="http://schemas.microsoft.com/office/drawing/2014/main" id="{2FBC4DE4-5010-4801-B6B5-C389F3013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1" y="3341"/>
              <a:ext cx="226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B'</a:t>
              </a:r>
            </a:p>
          </p:txBody>
        </p:sp>
        <p:sp>
          <p:nvSpPr>
            <p:cNvPr id="71" name="Rectangle 92">
              <a:extLst>
                <a:ext uri="{FF2B5EF4-FFF2-40B4-BE49-F238E27FC236}">
                  <a16:creationId xmlns:a16="http://schemas.microsoft.com/office/drawing/2014/main" id="{6360AE4B-34A5-4FC4-97B7-C83AD3B46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3" y="2876"/>
              <a:ext cx="226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>
                  <a:solidFill>
                    <a:schemeClr val="hlink"/>
                  </a:solidFill>
                  <a:latin typeface="Symbol" panose="05050102010706020507" pitchFamily="18" charset="2"/>
                </a:rPr>
                <a:t>D</a:t>
              </a:r>
              <a:r>
                <a:rPr lang="en-US" altLang="zh-CN" sz="2400" b="1" i="1">
                  <a:solidFill>
                    <a:schemeClr val="hlink"/>
                  </a:solidFill>
                  <a:latin typeface="Symbol" panose="05050102010706020507" pitchFamily="18" charset="2"/>
                </a:rPr>
                <a:t>j</a:t>
              </a:r>
            </a:p>
          </p:txBody>
        </p:sp>
        <p:grpSp>
          <p:nvGrpSpPr>
            <p:cNvPr id="72" name="Group 81">
              <a:extLst>
                <a:ext uri="{FF2B5EF4-FFF2-40B4-BE49-F238E27FC236}">
                  <a16:creationId xmlns:a16="http://schemas.microsoft.com/office/drawing/2014/main" id="{60381F48-5BA0-48E9-BCD2-84157D7AE9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8" y="3366"/>
              <a:ext cx="1288" cy="222"/>
              <a:chOff x="783" y="3320"/>
              <a:chExt cx="1288" cy="222"/>
            </a:xfrm>
          </p:grpSpPr>
          <p:sp>
            <p:nvSpPr>
              <p:cNvPr id="77" name="Line 79">
                <a:extLst>
                  <a:ext uri="{FF2B5EF4-FFF2-40B4-BE49-F238E27FC236}">
                    <a16:creationId xmlns:a16="http://schemas.microsoft.com/office/drawing/2014/main" id="{BD417981-2B24-4E2B-8336-167C2BE8F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783" y="3429"/>
                <a:ext cx="657" cy="11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Line 80">
                <a:extLst>
                  <a:ext uri="{FF2B5EF4-FFF2-40B4-BE49-F238E27FC236}">
                    <a16:creationId xmlns:a16="http://schemas.microsoft.com/office/drawing/2014/main" id="{95C29D4A-DC4D-4B4A-97BF-A7915769A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1414" y="3320"/>
                <a:ext cx="657" cy="11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3" name="Oval 70">
              <a:extLst>
                <a:ext uri="{FF2B5EF4-FFF2-40B4-BE49-F238E27FC236}">
                  <a16:creationId xmlns:a16="http://schemas.microsoft.com/office/drawing/2014/main" id="{39AC7C5B-4C47-427F-A5FD-65A76D510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" y="3567"/>
              <a:ext cx="45" cy="4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Rectangle 71">
              <a:extLst>
                <a:ext uri="{FF2B5EF4-FFF2-40B4-BE49-F238E27FC236}">
                  <a16:creationId xmlns:a16="http://schemas.microsoft.com/office/drawing/2014/main" id="{1B7DAA40-3E23-43C1-A12E-9D3754BD4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3476"/>
              <a:ext cx="182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75" name="Rectangle 77">
              <a:extLst>
                <a:ext uri="{FF2B5EF4-FFF2-40B4-BE49-F238E27FC236}">
                  <a16:creationId xmlns:a16="http://schemas.microsoft.com/office/drawing/2014/main" id="{B6C0169F-21A7-485E-9163-BAAA8EE30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3386"/>
              <a:ext cx="273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A'</a:t>
              </a:r>
            </a:p>
          </p:txBody>
        </p:sp>
        <p:sp>
          <p:nvSpPr>
            <p:cNvPr id="76" name="Oval 86">
              <a:extLst>
                <a:ext uri="{FF2B5EF4-FFF2-40B4-BE49-F238E27FC236}">
                  <a16:creationId xmlns:a16="http://schemas.microsoft.com/office/drawing/2014/main" id="{3F0EDAE1-F646-47E4-81B8-F2471BBB0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507222">
              <a:off x="2018" y="3340"/>
              <a:ext cx="45" cy="4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1" name="Group 124">
            <a:extLst>
              <a:ext uri="{FF2B5EF4-FFF2-40B4-BE49-F238E27FC236}">
                <a16:creationId xmlns:a16="http://schemas.microsoft.com/office/drawing/2014/main" id="{6DC5F8E1-6BDB-4E78-A8BA-93DA0041FC28}"/>
              </a:ext>
            </a:extLst>
          </p:cNvPr>
          <p:cNvGrpSpPr>
            <a:grpSpLocks/>
          </p:cNvGrpSpPr>
          <p:nvPr/>
        </p:nvGrpSpPr>
        <p:grpSpPr bwMode="auto">
          <a:xfrm>
            <a:off x="4869194" y="4615600"/>
            <a:ext cx="3900488" cy="1654175"/>
            <a:chOff x="3225" y="2907"/>
            <a:chExt cx="2457" cy="1042"/>
          </a:xfrm>
        </p:grpSpPr>
        <p:sp>
          <p:nvSpPr>
            <p:cNvPr id="82" name="Freeform 120">
              <a:extLst>
                <a:ext uri="{FF2B5EF4-FFF2-40B4-BE49-F238E27FC236}">
                  <a16:creationId xmlns:a16="http://schemas.microsoft.com/office/drawing/2014/main" id="{BC32AB03-C4C8-4208-834B-05A9C1FD2C86}"/>
                </a:ext>
              </a:extLst>
            </p:cNvPr>
            <p:cNvSpPr>
              <a:spLocks noChangeAspect="1"/>
            </p:cNvSpPr>
            <p:nvPr/>
          </p:nvSpPr>
          <p:spPr bwMode="auto">
            <a:xfrm rot="2507222">
              <a:off x="4826" y="2924"/>
              <a:ext cx="665" cy="688"/>
            </a:xfrm>
            <a:custGeom>
              <a:avLst/>
              <a:gdLst>
                <a:gd name="T0" fmla="*/ 24 w 752"/>
                <a:gd name="T1" fmla="*/ 683 h 778"/>
                <a:gd name="T2" fmla="*/ 22 w 752"/>
                <a:gd name="T3" fmla="*/ 211 h 778"/>
                <a:gd name="T4" fmla="*/ 158 w 752"/>
                <a:gd name="T5" fmla="*/ 30 h 778"/>
                <a:gd name="T6" fmla="*/ 644 w 752"/>
                <a:gd name="T7" fmla="*/ 23 h 778"/>
                <a:gd name="T8" fmla="*/ 750 w 752"/>
                <a:gd name="T9" fmla="*/ 93 h 778"/>
                <a:gd name="T10" fmla="*/ 658 w 752"/>
                <a:gd name="T11" fmla="*/ 155 h 778"/>
                <a:gd name="T12" fmla="*/ 294 w 752"/>
                <a:gd name="T13" fmla="*/ 211 h 778"/>
                <a:gd name="T14" fmla="*/ 204 w 752"/>
                <a:gd name="T15" fmla="*/ 348 h 778"/>
                <a:gd name="T16" fmla="*/ 142 w 752"/>
                <a:gd name="T17" fmla="*/ 703 h 778"/>
                <a:gd name="T18" fmla="*/ 80 w 752"/>
                <a:gd name="T19" fmla="*/ 775 h 778"/>
                <a:gd name="T20" fmla="*/ 24 w 752"/>
                <a:gd name="T21" fmla="*/ 683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2" h="778">
                  <a:moveTo>
                    <a:pt x="24" y="683"/>
                  </a:moveTo>
                  <a:cubicBezTo>
                    <a:pt x="14" y="589"/>
                    <a:pt x="0" y="320"/>
                    <a:pt x="22" y="211"/>
                  </a:cubicBezTo>
                  <a:cubicBezTo>
                    <a:pt x="38" y="95"/>
                    <a:pt x="100" y="57"/>
                    <a:pt x="158" y="30"/>
                  </a:cubicBezTo>
                  <a:cubicBezTo>
                    <a:pt x="271" y="0"/>
                    <a:pt x="545" y="13"/>
                    <a:pt x="644" y="23"/>
                  </a:cubicBezTo>
                  <a:cubicBezTo>
                    <a:pt x="743" y="33"/>
                    <a:pt x="747" y="68"/>
                    <a:pt x="750" y="93"/>
                  </a:cubicBezTo>
                  <a:cubicBezTo>
                    <a:pt x="752" y="115"/>
                    <a:pt x="734" y="135"/>
                    <a:pt x="658" y="155"/>
                  </a:cubicBezTo>
                  <a:cubicBezTo>
                    <a:pt x="582" y="175"/>
                    <a:pt x="336" y="189"/>
                    <a:pt x="294" y="211"/>
                  </a:cubicBezTo>
                  <a:cubicBezTo>
                    <a:pt x="252" y="233"/>
                    <a:pt x="210" y="305"/>
                    <a:pt x="204" y="348"/>
                  </a:cubicBezTo>
                  <a:cubicBezTo>
                    <a:pt x="198" y="391"/>
                    <a:pt x="163" y="632"/>
                    <a:pt x="142" y="703"/>
                  </a:cubicBezTo>
                  <a:cubicBezTo>
                    <a:pt x="121" y="774"/>
                    <a:pt x="100" y="778"/>
                    <a:pt x="80" y="775"/>
                  </a:cubicBezTo>
                  <a:cubicBezTo>
                    <a:pt x="57" y="769"/>
                    <a:pt x="34" y="777"/>
                    <a:pt x="24" y="683"/>
                  </a:cubicBezTo>
                  <a:close/>
                </a:path>
              </a:pathLst>
            </a:custGeom>
            <a:solidFill>
              <a:srgbClr val="00FFFF"/>
            </a:solid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Rectangle 96">
              <a:extLst>
                <a:ext uri="{FF2B5EF4-FFF2-40B4-BE49-F238E27FC236}">
                  <a16:creationId xmlns:a16="http://schemas.microsoft.com/office/drawing/2014/main" id="{69896010-14E1-4BB0-897A-FE525A9F8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6" y="3043"/>
              <a:ext cx="182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4" name="Rectangle 97">
              <a:extLst>
                <a:ext uri="{FF2B5EF4-FFF2-40B4-BE49-F238E27FC236}">
                  <a16:creationId xmlns:a16="http://schemas.microsoft.com/office/drawing/2014/main" id="{CE7EBD61-DD9D-4581-8BF2-D8B1B3761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7" y="3723"/>
              <a:ext cx="226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A"</a:t>
              </a:r>
            </a:p>
          </p:txBody>
        </p:sp>
        <p:sp>
          <p:nvSpPr>
            <p:cNvPr id="85" name="Rectangle 104">
              <a:extLst>
                <a:ext uri="{FF2B5EF4-FFF2-40B4-BE49-F238E27FC236}">
                  <a16:creationId xmlns:a16="http://schemas.microsoft.com/office/drawing/2014/main" id="{8D23BBE0-BA2B-4436-8584-E193501C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7" y="3497"/>
              <a:ext cx="226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>
                  <a:solidFill>
                    <a:schemeClr val="hlink"/>
                  </a:solidFill>
                  <a:latin typeface="Symbol" panose="05050102010706020507" pitchFamily="18" charset="2"/>
                </a:rPr>
                <a:t>D</a:t>
              </a:r>
              <a:r>
                <a:rPr lang="en-US" altLang="zh-CN" sz="2400" b="1" i="1">
                  <a:solidFill>
                    <a:schemeClr val="hlink"/>
                  </a:solidFill>
                  <a:latin typeface="Symbol" panose="05050102010706020507" pitchFamily="18" charset="2"/>
                </a:rPr>
                <a:t>j</a:t>
              </a:r>
            </a:p>
          </p:txBody>
        </p:sp>
        <p:sp>
          <p:nvSpPr>
            <p:cNvPr id="86" name="Rectangle 109">
              <a:extLst>
                <a:ext uri="{FF2B5EF4-FFF2-40B4-BE49-F238E27FC236}">
                  <a16:creationId xmlns:a16="http://schemas.microsoft.com/office/drawing/2014/main" id="{DAAFB723-21B8-45C2-A7BD-269DCD048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5" y="3406"/>
              <a:ext cx="182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87" name="Rectangle 110">
              <a:extLst>
                <a:ext uri="{FF2B5EF4-FFF2-40B4-BE49-F238E27FC236}">
                  <a16:creationId xmlns:a16="http://schemas.microsoft.com/office/drawing/2014/main" id="{967B9644-4692-4EEE-B117-C6C5F42D2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" y="3179"/>
              <a:ext cx="273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A'</a:t>
              </a:r>
            </a:p>
          </p:txBody>
        </p:sp>
        <p:grpSp>
          <p:nvGrpSpPr>
            <p:cNvPr id="88" name="Group 113">
              <a:extLst>
                <a:ext uri="{FF2B5EF4-FFF2-40B4-BE49-F238E27FC236}">
                  <a16:creationId xmlns:a16="http://schemas.microsoft.com/office/drawing/2014/main" id="{F18FA277-092B-483B-87F0-FE3793A5C2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5" y="2907"/>
              <a:ext cx="665" cy="688"/>
              <a:chOff x="3240" y="2977"/>
              <a:chExt cx="665" cy="688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18192DAB-058C-474C-85A3-56C50FF931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40" y="2977"/>
                <a:ext cx="665" cy="688"/>
              </a:xfrm>
              <a:custGeom>
                <a:avLst/>
                <a:gdLst>
                  <a:gd name="T0" fmla="*/ 24 w 752"/>
                  <a:gd name="T1" fmla="*/ 683 h 778"/>
                  <a:gd name="T2" fmla="*/ 22 w 752"/>
                  <a:gd name="T3" fmla="*/ 211 h 778"/>
                  <a:gd name="T4" fmla="*/ 158 w 752"/>
                  <a:gd name="T5" fmla="*/ 30 h 778"/>
                  <a:gd name="T6" fmla="*/ 644 w 752"/>
                  <a:gd name="T7" fmla="*/ 23 h 778"/>
                  <a:gd name="T8" fmla="*/ 750 w 752"/>
                  <a:gd name="T9" fmla="*/ 93 h 778"/>
                  <a:gd name="T10" fmla="*/ 658 w 752"/>
                  <a:gd name="T11" fmla="*/ 155 h 778"/>
                  <a:gd name="T12" fmla="*/ 294 w 752"/>
                  <a:gd name="T13" fmla="*/ 211 h 778"/>
                  <a:gd name="T14" fmla="*/ 204 w 752"/>
                  <a:gd name="T15" fmla="*/ 348 h 778"/>
                  <a:gd name="T16" fmla="*/ 142 w 752"/>
                  <a:gd name="T17" fmla="*/ 703 h 778"/>
                  <a:gd name="T18" fmla="*/ 80 w 752"/>
                  <a:gd name="T19" fmla="*/ 775 h 778"/>
                  <a:gd name="T20" fmla="*/ 24 w 752"/>
                  <a:gd name="T21" fmla="*/ 683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2" h="778">
                    <a:moveTo>
                      <a:pt x="24" y="683"/>
                    </a:moveTo>
                    <a:cubicBezTo>
                      <a:pt x="14" y="589"/>
                      <a:pt x="0" y="320"/>
                      <a:pt x="22" y="211"/>
                    </a:cubicBezTo>
                    <a:cubicBezTo>
                      <a:pt x="38" y="95"/>
                      <a:pt x="100" y="57"/>
                      <a:pt x="158" y="30"/>
                    </a:cubicBezTo>
                    <a:cubicBezTo>
                      <a:pt x="271" y="0"/>
                      <a:pt x="545" y="13"/>
                      <a:pt x="644" y="23"/>
                    </a:cubicBezTo>
                    <a:cubicBezTo>
                      <a:pt x="743" y="33"/>
                      <a:pt x="747" y="68"/>
                      <a:pt x="750" y="93"/>
                    </a:cubicBezTo>
                    <a:cubicBezTo>
                      <a:pt x="752" y="115"/>
                      <a:pt x="734" y="135"/>
                      <a:pt x="658" y="155"/>
                    </a:cubicBezTo>
                    <a:cubicBezTo>
                      <a:pt x="582" y="175"/>
                      <a:pt x="336" y="189"/>
                      <a:pt x="294" y="211"/>
                    </a:cubicBezTo>
                    <a:cubicBezTo>
                      <a:pt x="252" y="233"/>
                      <a:pt x="210" y="305"/>
                      <a:pt x="204" y="348"/>
                    </a:cubicBezTo>
                    <a:cubicBezTo>
                      <a:pt x="198" y="391"/>
                      <a:pt x="163" y="632"/>
                      <a:pt x="142" y="703"/>
                    </a:cubicBezTo>
                    <a:cubicBezTo>
                      <a:pt x="121" y="774"/>
                      <a:pt x="100" y="778"/>
                      <a:pt x="80" y="775"/>
                    </a:cubicBezTo>
                    <a:cubicBezTo>
                      <a:pt x="57" y="769"/>
                      <a:pt x="34" y="777"/>
                      <a:pt x="24" y="683"/>
                    </a:cubicBezTo>
                    <a:close/>
                  </a:path>
                </a:pathLst>
              </a:custGeom>
              <a:solidFill>
                <a:srgbClr val="00FF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Oval 108">
                <a:extLst>
                  <a:ext uri="{FF2B5EF4-FFF2-40B4-BE49-F238E27FC236}">
                    <a16:creationId xmlns:a16="http://schemas.microsoft.com/office/drawing/2014/main" id="{2D4B191C-9C6A-4C42-AC05-A3980714A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2" y="3036"/>
                <a:ext cx="45" cy="45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89" name="Freeform 115">
              <a:extLst>
                <a:ext uri="{FF2B5EF4-FFF2-40B4-BE49-F238E27FC236}">
                  <a16:creationId xmlns:a16="http://schemas.microsoft.com/office/drawing/2014/main" id="{B55B23E0-576D-4906-8442-366B2651A4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36" y="3170"/>
              <a:ext cx="665" cy="688"/>
            </a:xfrm>
            <a:custGeom>
              <a:avLst/>
              <a:gdLst>
                <a:gd name="T0" fmla="*/ 24 w 752"/>
                <a:gd name="T1" fmla="*/ 683 h 778"/>
                <a:gd name="T2" fmla="*/ 22 w 752"/>
                <a:gd name="T3" fmla="*/ 211 h 778"/>
                <a:gd name="T4" fmla="*/ 158 w 752"/>
                <a:gd name="T5" fmla="*/ 30 h 778"/>
                <a:gd name="T6" fmla="*/ 644 w 752"/>
                <a:gd name="T7" fmla="*/ 23 h 778"/>
                <a:gd name="T8" fmla="*/ 750 w 752"/>
                <a:gd name="T9" fmla="*/ 93 h 778"/>
                <a:gd name="T10" fmla="*/ 658 w 752"/>
                <a:gd name="T11" fmla="*/ 155 h 778"/>
                <a:gd name="T12" fmla="*/ 294 w 752"/>
                <a:gd name="T13" fmla="*/ 211 h 778"/>
                <a:gd name="T14" fmla="*/ 204 w 752"/>
                <a:gd name="T15" fmla="*/ 348 h 778"/>
                <a:gd name="T16" fmla="*/ 142 w 752"/>
                <a:gd name="T17" fmla="*/ 703 h 778"/>
                <a:gd name="T18" fmla="*/ 80 w 752"/>
                <a:gd name="T19" fmla="*/ 775 h 778"/>
                <a:gd name="T20" fmla="*/ 24 w 752"/>
                <a:gd name="T21" fmla="*/ 683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2" h="778">
                  <a:moveTo>
                    <a:pt x="24" y="683"/>
                  </a:moveTo>
                  <a:cubicBezTo>
                    <a:pt x="14" y="589"/>
                    <a:pt x="0" y="320"/>
                    <a:pt x="22" y="211"/>
                  </a:cubicBezTo>
                  <a:cubicBezTo>
                    <a:pt x="38" y="95"/>
                    <a:pt x="100" y="57"/>
                    <a:pt x="158" y="30"/>
                  </a:cubicBezTo>
                  <a:cubicBezTo>
                    <a:pt x="271" y="0"/>
                    <a:pt x="545" y="13"/>
                    <a:pt x="644" y="23"/>
                  </a:cubicBezTo>
                  <a:cubicBezTo>
                    <a:pt x="743" y="33"/>
                    <a:pt x="747" y="68"/>
                    <a:pt x="750" y="93"/>
                  </a:cubicBezTo>
                  <a:cubicBezTo>
                    <a:pt x="752" y="115"/>
                    <a:pt x="734" y="135"/>
                    <a:pt x="658" y="155"/>
                  </a:cubicBezTo>
                  <a:cubicBezTo>
                    <a:pt x="582" y="175"/>
                    <a:pt x="336" y="189"/>
                    <a:pt x="294" y="211"/>
                  </a:cubicBezTo>
                  <a:cubicBezTo>
                    <a:pt x="252" y="233"/>
                    <a:pt x="210" y="305"/>
                    <a:pt x="204" y="348"/>
                  </a:cubicBezTo>
                  <a:cubicBezTo>
                    <a:pt x="198" y="391"/>
                    <a:pt x="163" y="632"/>
                    <a:pt x="142" y="703"/>
                  </a:cubicBezTo>
                  <a:cubicBezTo>
                    <a:pt x="121" y="774"/>
                    <a:pt x="100" y="778"/>
                    <a:pt x="80" y="775"/>
                  </a:cubicBezTo>
                  <a:cubicBezTo>
                    <a:pt x="57" y="769"/>
                    <a:pt x="34" y="777"/>
                    <a:pt x="24" y="683"/>
                  </a:cubicBezTo>
                  <a:close/>
                </a:path>
              </a:pathLst>
            </a:custGeom>
            <a:solidFill>
              <a:srgbClr val="00FFFF">
                <a:alpha val="30000"/>
              </a:srgbClr>
            </a:solidFill>
            <a:ln w="19050" cap="flat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Oval 116">
              <a:extLst>
                <a:ext uri="{FF2B5EF4-FFF2-40B4-BE49-F238E27FC236}">
                  <a16:creationId xmlns:a16="http://schemas.microsoft.com/office/drawing/2014/main" id="{B1766891-9911-4AE4-AFD7-35D133FAC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3229"/>
              <a:ext cx="45" cy="4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Rectangle 103">
              <a:extLst>
                <a:ext uri="{FF2B5EF4-FFF2-40B4-BE49-F238E27FC236}">
                  <a16:creationId xmlns:a16="http://schemas.microsoft.com/office/drawing/2014/main" id="{59AFA541-66C4-4C31-93AE-8177CABDA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6" y="3309"/>
              <a:ext cx="226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B'</a:t>
              </a:r>
            </a:p>
          </p:txBody>
        </p:sp>
        <p:grpSp>
          <p:nvGrpSpPr>
            <p:cNvPr id="92" name="Group 119">
              <a:extLst>
                <a:ext uri="{FF2B5EF4-FFF2-40B4-BE49-F238E27FC236}">
                  <a16:creationId xmlns:a16="http://schemas.microsoft.com/office/drawing/2014/main" id="{1A2F1AE7-1AAD-44EB-8F82-1135B5950A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8" y="2990"/>
              <a:ext cx="1510" cy="259"/>
              <a:chOff x="3853" y="3060"/>
              <a:chExt cx="1510" cy="259"/>
            </a:xfrm>
          </p:grpSpPr>
          <p:sp>
            <p:nvSpPr>
              <p:cNvPr id="94" name="Line 106">
                <a:extLst>
                  <a:ext uri="{FF2B5EF4-FFF2-40B4-BE49-F238E27FC236}">
                    <a16:creationId xmlns:a16="http://schemas.microsoft.com/office/drawing/2014/main" id="{566A1CAA-1E97-46DC-A92E-47B172E4E1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53" y="3060"/>
                <a:ext cx="766" cy="13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Line 117">
                <a:extLst>
                  <a:ext uri="{FF2B5EF4-FFF2-40B4-BE49-F238E27FC236}">
                    <a16:creationId xmlns:a16="http://schemas.microsoft.com/office/drawing/2014/main" id="{A8190CEB-BE5B-4147-B930-F818294550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97" y="3188"/>
                <a:ext cx="766" cy="13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3" name="Arc 102">
              <a:extLst>
                <a:ext uri="{FF2B5EF4-FFF2-40B4-BE49-F238E27FC236}">
                  <a16:creationId xmlns:a16="http://schemas.microsoft.com/office/drawing/2014/main" id="{DE9CB255-84B4-4810-8FE7-192BDB82F2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775" y="3256"/>
              <a:ext cx="773" cy="563"/>
            </a:xfrm>
            <a:custGeom>
              <a:avLst/>
              <a:gdLst>
                <a:gd name="G0" fmla="+- 21568 0 0"/>
                <a:gd name="G1" fmla="+- 0 0 0"/>
                <a:gd name="G2" fmla="+- 21600 0 0"/>
                <a:gd name="T0" fmla="*/ 6726 w 21568"/>
                <a:gd name="T1" fmla="*/ 15693 h 15693"/>
                <a:gd name="T2" fmla="*/ 0 w 21568"/>
                <a:gd name="T3" fmla="*/ 1182 h 15693"/>
                <a:gd name="T4" fmla="*/ 21568 w 21568"/>
                <a:gd name="T5" fmla="*/ 0 h 15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68" h="15693" fill="none" extrusionOk="0">
                  <a:moveTo>
                    <a:pt x="6725" y="15693"/>
                  </a:moveTo>
                  <a:cubicBezTo>
                    <a:pt x="2709" y="11894"/>
                    <a:pt x="302" y="6701"/>
                    <a:pt x="0" y="1181"/>
                  </a:cubicBezTo>
                </a:path>
                <a:path w="21568" h="15693" stroke="0" extrusionOk="0">
                  <a:moveTo>
                    <a:pt x="6725" y="15693"/>
                  </a:moveTo>
                  <a:cubicBezTo>
                    <a:pt x="2709" y="11894"/>
                    <a:pt x="302" y="6701"/>
                    <a:pt x="0" y="1181"/>
                  </a:cubicBezTo>
                  <a:lnTo>
                    <a:pt x="21568" y="0"/>
                  </a:lnTo>
                  <a:close/>
                </a:path>
              </a:pathLst>
            </a:custGeom>
            <a:noFill/>
            <a:ln w="19050">
              <a:solidFill>
                <a:schemeClr val="hlink"/>
              </a:solidFill>
              <a:round/>
              <a:headEnd type="non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7F284A1E-FFE7-4730-AE25-D9447C38E71A}"/>
              </a:ext>
            </a:extLst>
          </p:cNvPr>
          <p:cNvSpPr/>
          <p:nvPr/>
        </p:nvSpPr>
        <p:spPr>
          <a:xfrm>
            <a:off x="1049339" y="6379312"/>
            <a:ext cx="7954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由于转轴的选择不同，平动和转动的分解不唯一</a:t>
            </a:r>
          </a:p>
        </p:txBody>
      </p:sp>
    </p:spTree>
    <p:extLst>
      <p:ext uri="{BB962C8B-B14F-4D97-AF65-F5344CB8AC3E}">
        <p14:creationId xmlns:p14="http://schemas.microsoft.com/office/powerpoint/2010/main" val="57932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图片 4">
            <a:extLst>
              <a:ext uri="{FF2B5EF4-FFF2-40B4-BE49-F238E27FC236}">
                <a16:creationId xmlns:a16="http://schemas.microsoft.com/office/drawing/2014/main" id="{D581B58B-2E72-43DE-9B1B-004D714A5A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2581602D-5D70-4645-81F7-4227B5F124D9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掠面速度</a:t>
            </a:r>
          </a:p>
        </p:txBody>
      </p:sp>
      <p:grpSp>
        <p:nvGrpSpPr>
          <p:cNvPr id="9" name="Group 551">
            <a:extLst>
              <a:ext uri="{FF2B5EF4-FFF2-40B4-BE49-F238E27FC236}">
                <a16:creationId xmlns:a16="http://schemas.microsoft.com/office/drawing/2014/main" id="{A5AFD3CA-8FDB-4475-B07A-2DCDB09491E6}"/>
              </a:ext>
            </a:extLst>
          </p:cNvPr>
          <p:cNvGrpSpPr>
            <a:grpSpLocks/>
          </p:cNvGrpSpPr>
          <p:nvPr/>
        </p:nvGrpSpPr>
        <p:grpSpPr bwMode="auto">
          <a:xfrm>
            <a:off x="94953" y="1946330"/>
            <a:ext cx="2725737" cy="3152775"/>
            <a:chOff x="2091" y="527"/>
            <a:chExt cx="1717" cy="1986"/>
          </a:xfrm>
        </p:grpSpPr>
        <p:sp>
          <p:nvSpPr>
            <p:cNvPr id="11" name="Arc 483">
              <a:extLst>
                <a:ext uri="{FF2B5EF4-FFF2-40B4-BE49-F238E27FC236}">
                  <a16:creationId xmlns:a16="http://schemas.microsoft.com/office/drawing/2014/main" id="{55E924CA-DCDA-4D46-B28B-F78E48685BE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25" y="1766"/>
              <a:ext cx="129" cy="136"/>
            </a:xfrm>
            <a:custGeom>
              <a:avLst/>
              <a:gdLst>
                <a:gd name="G0" fmla="+- 20507 0 0"/>
                <a:gd name="G1" fmla="+- 21600 0 0"/>
                <a:gd name="G2" fmla="+- 21600 0 0"/>
                <a:gd name="T0" fmla="*/ 0 w 20507"/>
                <a:gd name="T1" fmla="*/ 14816 h 21600"/>
                <a:gd name="T2" fmla="*/ 20434 w 20507"/>
                <a:gd name="T3" fmla="*/ 0 h 21600"/>
                <a:gd name="T4" fmla="*/ 20507 w 2050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507" h="21600" fill="none" extrusionOk="0">
                  <a:moveTo>
                    <a:pt x="-1" y="14815"/>
                  </a:moveTo>
                  <a:cubicBezTo>
                    <a:pt x="2917" y="5997"/>
                    <a:pt x="11145" y="31"/>
                    <a:pt x="20434" y="0"/>
                  </a:cubicBezTo>
                </a:path>
                <a:path w="20507" h="21600" stroke="0" extrusionOk="0">
                  <a:moveTo>
                    <a:pt x="-1" y="14815"/>
                  </a:moveTo>
                  <a:cubicBezTo>
                    <a:pt x="2917" y="5997"/>
                    <a:pt x="11145" y="31"/>
                    <a:pt x="20434" y="0"/>
                  </a:cubicBezTo>
                  <a:lnTo>
                    <a:pt x="20507" y="21600"/>
                  </a:lnTo>
                  <a:close/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484">
              <a:extLst>
                <a:ext uri="{FF2B5EF4-FFF2-40B4-BE49-F238E27FC236}">
                  <a16:creationId xmlns:a16="http://schemas.microsoft.com/office/drawing/2014/main" id="{F9F9F202-4130-48BC-8F27-7E5EE1003C2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523" y="1824"/>
              <a:ext cx="258" cy="8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486">
              <a:extLst>
                <a:ext uri="{FF2B5EF4-FFF2-40B4-BE49-F238E27FC236}">
                  <a16:creationId xmlns:a16="http://schemas.microsoft.com/office/drawing/2014/main" id="{8853D697-8F05-4705-BADB-CC8BB3F8203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235" y="2310"/>
              <a:ext cx="1292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487">
              <a:extLst>
                <a:ext uri="{FF2B5EF4-FFF2-40B4-BE49-F238E27FC236}">
                  <a16:creationId xmlns:a16="http://schemas.microsoft.com/office/drawing/2014/main" id="{98770F5B-4EF1-47A6-B6A9-1AA951F82CC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27" y="573"/>
              <a:ext cx="1" cy="1859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488">
              <a:extLst>
                <a:ext uri="{FF2B5EF4-FFF2-40B4-BE49-F238E27FC236}">
                  <a16:creationId xmlns:a16="http://schemas.microsoft.com/office/drawing/2014/main" id="{C40FD204-9C52-4297-9F8A-A849DF0398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35" y="1290"/>
              <a:ext cx="1292" cy="1020"/>
            </a:xfrm>
            <a:custGeom>
              <a:avLst/>
              <a:gdLst>
                <a:gd name="T0" fmla="*/ 0 w 861"/>
                <a:gd name="T1" fmla="*/ 680 h 680"/>
                <a:gd name="T2" fmla="*/ 861 w 861"/>
                <a:gd name="T3" fmla="*/ 408 h 680"/>
                <a:gd name="T4" fmla="*/ 861 w 861"/>
                <a:gd name="T5" fmla="*/ 0 h 680"/>
                <a:gd name="T6" fmla="*/ 0 w 861"/>
                <a:gd name="T7" fmla="*/ 68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1" h="680">
                  <a:moveTo>
                    <a:pt x="0" y="680"/>
                  </a:moveTo>
                  <a:lnTo>
                    <a:pt x="861" y="408"/>
                  </a:lnTo>
                  <a:lnTo>
                    <a:pt x="861" y="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rgbClr val="00FF00"/>
            </a:solidFill>
            <a:ln w="9525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489">
              <a:extLst>
                <a:ext uri="{FF2B5EF4-FFF2-40B4-BE49-F238E27FC236}">
                  <a16:creationId xmlns:a16="http://schemas.microsoft.com/office/drawing/2014/main" id="{7BCD7D65-0C9E-4EAE-842E-E172DEA5B3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35" y="678"/>
              <a:ext cx="1292" cy="1632"/>
            </a:xfrm>
            <a:custGeom>
              <a:avLst/>
              <a:gdLst>
                <a:gd name="T0" fmla="*/ 0 w 861"/>
                <a:gd name="T1" fmla="*/ 1088 h 1088"/>
                <a:gd name="T2" fmla="*/ 861 w 861"/>
                <a:gd name="T3" fmla="*/ 408 h 1088"/>
                <a:gd name="T4" fmla="*/ 861 w 861"/>
                <a:gd name="T5" fmla="*/ 0 h 1088"/>
                <a:gd name="T6" fmla="*/ 0 w 861"/>
                <a:gd name="T7" fmla="*/ 1088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1" h="1088">
                  <a:moveTo>
                    <a:pt x="0" y="1088"/>
                  </a:moveTo>
                  <a:lnTo>
                    <a:pt x="861" y="408"/>
                  </a:lnTo>
                  <a:lnTo>
                    <a:pt x="861" y="0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Rectangle 493">
              <a:extLst>
                <a:ext uri="{FF2B5EF4-FFF2-40B4-BE49-F238E27FC236}">
                  <a16:creationId xmlns:a16="http://schemas.microsoft.com/office/drawing/2014/main" id="{D2841D3F-A8AE-4060-89DB-BE443B7D14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59" y="2243"/>
              <a:ext cx="68" cy="67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Oval 497">
              <a:extLst>
                <a:ext uri="{FF2B5EF4-FFF2-40B4-BE49-F238E27FC236}">
                  <a16:creationId xmlns:a16="http://schemas.microsoft.com/office/drawing/2014/main" id="{CAF2F6C9-74D0-4C15-B2C4-58892040BC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92" y="1865"/>
              <a:ext cx="68" cy="67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Oval 498">
              <a:extLst>
                <a:ext uri="{FF2B5EF4-FFF2-40B4-BE49-F238E27FC236}">
                  <a16:creationId xmlns:a16="http://schemas.microsoft.com/office/drawing/2014/main" id="{43F120B7-7B14-4C6E-94D8-AA43CCA0AB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92" y="1248"/>
              <a:ext cx="68" cy="6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Oval 499">
              <a:extLst>
                <a:ext uri="{FF2B5EF4-FFF2-40B4-BE49-F238E27FC236}">
                  <a16:creationId xmlns:a16="http://schemas.microsoft.com/office/drawing/2014/main" id="{BAC6A671-498B-4557-A139-A5A822720EE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92" y="647"/>
              <a:ext cx="68" cy="6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Rectangle 500">
              <a:extLst>
                <a:ext uri="{FF2B5EF4-FFF2-40B4-BE49-F238E27FC236}">
                  <a16:creationId xmlns:a16="http://schemas.microsoft.com/office/drawing/2014/main" id="{09E0877F-7513-4E11-97A7-7F8213F2B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1" y="2286"/>
              <a:ext cx="273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23" name="Rectangle 501">
              <a:extLst>
                <a:ext uri="{FF2B5EF4-FFF2-40B4-BE49-F238E27FC236}">
                  <a16:creationId xmlns:a16="http://schemas.microsoft.com/office/drawing/2014/main" id="{91692D9E-0DDD-4016-B452-66A92AD52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" y="2286"/>
              <a:ext cx="273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24" name="Rectangle 502">
              <a:extLst>
                <a:ext uri="{FF2B5EF4-FFF2-40B4-BE49-F238E27FC236}">
                  <a16:creationId xmlns:a16="http://schemas.microsoft.com/office/drawing/2014/main" id="{5ACAE28A-88C9-4FC2-8C45-8F9C3F790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" y="1857"/>
              <a:ext cx="273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5" name="Rectangle 503">
              <a:extLst>
                <a:ext uri="{FF2B5EF4-FFF2-40B4-BE49-F238E27FC236}">
                  <a16:creationId xmlns:a16="http://schemas.microsoft.com/office/drawing/2014/main" id="{4955E2A9-5676-41F8-B633-EFD12C11E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" y="1550"/>
              <a:ext cx="273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Symbol" panose="05050102010706020507" pitchFamily="18" charset="2"/>
                </a:rPr>
                <a:t>q</a:t>
              </a:r>
            </a:p>
          </p:txBody>
        </p:sp>
        <p:sp>
          <p:nvSpPr>
            <p:cNvPr id="26" name="Rectangle 504">
              <a:extLst>
                <a:ext uri="{FF2B5EF4-FFF2-40B4-BE49-F238E27FC236}">
                  <a16:creationId xmlns:a16="http://schemas.microsoft.com/office/drawing/2014/main" id="{DA580E06-62A9-4A39-9A79-362354DF3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" y="1268"/>
              <a:ext cx="273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7" name="Rectangle 508">
              <a:extLst>
                <a:ext uri="{FF2B5EF4-FFF2-40B4-BE49-F238E27FC236}">
                  <a16:creationId xmlns:a16="http://schemas.microsoft.com/office/drawing/2014/main" id="{C5639997-2401-4161-8A2D-05C7CEB90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527"/>
              <a:ext cx="273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8" name="Line 509">
              <a:extLst>
                <a:ext uri="{FF2B5EF4-FFF2-40B4-BE49-F238E27FC236}">
                  <a16:creationId xmlns:a16="http://schemas.microsoft.com/office/drawing/2014/main" id="{65C5CBDB-7640-433C-9992-69F823E6F59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235" y="1912"/>
              <a:ext cx="1259" cy="39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Rectangle 510">
              <a:extLst>
                <a:ext uri="{FF2B5EF4-FFF2-40B4-BE49-F238E27FC236}">
                  <a16:creationId xmlns:a16="http://schemas.microsoft.com/office/drawing/2014/main" id="{5C112994-82DA-4A7A-B2D8-BBC3FF3A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9" y="2038"/>
              <a:ext cx="273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30" name="Line 547">
              <a:extLst>
                <a:ext uri="{FF2B5EF4-FFF2-40B4-BE49-F238E27FC236}">
                  <a16:creationId xmlns:a16="http://schemas.microsoft.com/office/drawing/2014/main" id="{686FC418-552E-4C37-B3CA-D51E0534C3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37" y="1310"/>
              <a:ext cx="1265" cy="99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548">
              <a:extLst>
                <a:ext uri="{FF2B5EF4-FFF2-40B4-BE49-F238E27FC236}">
                  <a16:creationId xmlns:a16="http://schemas.microsoft.com/office/drawing/2014/main" id="{23B03AEA-6A42-459D-B7E1-076612D67B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37" y="711"/>
              <a:ext cx="1263" cy="159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" name="Group 552">
            <a:extLst>
              <a:ext uri="{FF2B5EF4-FFF2-40B4-BE49-F238E27FC236}">
                <a16:creationId xmlns:a16="http://schemas.microsoft.com/office/drawing/2014/main" id="{59AC4F90-32E9-47EC-99D7-887DDE25F304}"/>
              </a:ext>
            </a:extLst>
          </p:cNvPr>
          <p:cNvGrpSpPr>
            <a:grpSpLocks/>
          </p:cNvGrpSpPr>
          <p:nvPr/>
        </p:nvGrpSpPr>
        <p:grpSpPr bwMode="auto">
          <a:xfrm>
            <a:off x="3176594" y="1846660"/>
            <a:ext cx="3036887" cy="3152775"/>
            <a:chOff x="3811" y="527"/>
            <a:chExt cx="1913" cy="1986"/>
          </a:xfrm>
        </p:grpSpPr>
        <p:sp>
          <p:nvSpPr>
            <p:cNvPr id="33" name="Arc 467">
              <a:extLst>
                <a:ext uri="{FF2B5EF4-FFF2-40B4-BE49-F238E27FC236}">
                  <a16:creationId xmlns:a16="http://schemas.microsoft.com/office/drawing/2014/main" id="{F0F9C71C-1608-4FE4-A9AC-724C48E253B6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5245" y="1766"/>
              <a:ext cx="129" cy="136"/>
            </a:xfrm>
            <a:custGeom>
              <a:avLst/>
              <a:gdLst>
                <a:gd name="G0" fmla="+- 20507 0 0"/>
                <a:gd name="G1" fmla="+- 21600 0 0"/>
                <a:gd name="G2" fmla="+- 21600 0 0"/>
                <a:gd name="T0" fmla="*/ 0 w 20507"/>
                <a:gd name="T1" fmla="*/ 14816 h 21600"/>
                <a:gd name="T2" fmla="*/ 20434 w 20507"/>
                <a:gd name="T3" fmla="*/ 0 h 21600"/>
                <a:gd name="T4" fmla="*/ 20507 w 2050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507" h="21600" fill="none" extrusionOk="0">
                  <a:moveTo>
                    <a:pt x="-1" y="14815"/>
                  </a:moveTo>
                  <a:cubicBezTo>
                    <a:pt x="2917" y="5997"/>
                    <a:pt x="11145" y="31"/>
                    <a:pt x="20434" y="0"/>
                  </a:cubicBezTo>
                </a:path>
                <a:path w="20507" h="21600" stroke="0" extrusionOk="0">
                  <a:moveTo>
                    <a:pt x="-1" y="14815"/>
                  </a:moveTo>
                  <a:cubicBezTo>
                    <a:pt x="2917" y="5997"/>
                    <a:pt x="11145" y="31"/>
                    <a:pt x="20434" y="0"/>
                  </a:cubicBezTo>
                  <a:lnTo>
                    <a:pt x="20507" y="21600"/>
                  </a:lnTo>
                  <a:close/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466">
              <a:extLst>
                <a:ext uri="{FF2B5EF4-FFF2-40B4-BE49-F238E27FC236}">
                  <a16:creationId xmlns:a16="http://schemas.microsoft.com/office/drawing/2014/main" id="{B7519437-9029-4E53-A19E-044563FA174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5243" y="1824"/>
              <a:ext cx="258" cy="8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454">
              <a:extLst>
                <a:ext uri="{FF2B5EF4-FFF2-40B4-BE49-F238E27FC236}">
                  <a16:creationId xmlns:a16="http://schemas.microsoft.com/office/drawing/2014/main" id="{4506C492-4791-457B-A99C-998D3CA84AB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975" y="1053"/>
              <a:ext cx="567" cy="447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447">
              <a:extLst>
                <a:ext uri="{FF2B5EF4-FFF2-40B4-BE49-F238E27FC236}">
                  <a16:creationId xmlns:a16="http://schemas.microsoft.com/office/drawing/2014/main" id="{CB861144-B598-48A7-8EAE-239D2EFCFA5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955" y="2310"/>
              <a:ext cx="1292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448">
              <a:extLst>
                <a:ext uri="{FF2B5EF4-FFF2-40B4-BE49-F238E27FC236}">
                  <a16:creationId xmlns:a16="http://schemas.microsoft.com/office/drawing/2014/main" id="{F42BA4A7-BB37-4317-8FA1-9E14BF9E487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47" y="573"/>
              <a:ext cx="1" cy="1859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449">
              <a:extLst>
                <a:ext uri="{FF2B5EF4-FFF2-40B4-BE49-F238E27FC236}">
                  <a16:creationId xmlns:a16="http://schemas.microsoft.com/office/drawing/2014/main" id="{2F0C6E16-2782-4CBE-9461-64D9F0466D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55" y="1290"/>
              <a:ext cx="1292" cy="1020"/>
            </a:xfrm>
            <a:custGeom>
              <a:avLst/>
              <a:gdLst>
                <a:gd name="T0" fmla="*/ 0 w 861"/>
                <a:gd name="T1" fmla="*/ 680 h 680"/>
                <a:gd name="T2" fmla="*/ 861 w 861"/>
                <a:gd name="T3" fmla="*/ 408 h 680"/>
                <a:gd name="T4" fmla="*/ 861 w 861"/>
                <a:gd name="T5" fmla="*/ 0 h 680"/>
                <a:gd name="T6" fmla="*/ 0 w 861"/>
                <a:gd name="T7" fmla="*/ 68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1" h="680">
                  <a:moveTo>
                    <a:pt x="0" y="680"/>
                  </a:moveTo>
                  <a:lnTo>
                    <a:pt x="861" y="408"/>
                  </a:lnTo>
                  <a:lnTo>
                    <a:pt x="861" y="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rgbClr val="00FF00"/>
            </a:solidFill>
            <a:ln w="9525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450">
              <a:extLst>
                <a:ext uri="{FF2B5EF4-FFF2-40B4-BE49-F238E27FC236}">
                  <a16:creationId xmlns:a16="http://schemas.microsoft.com/office/drawing/2014/main" id="{8173D49B-9362-4EF0-B6CA-4CB4A0F8C8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55" y="678"/>
              <a:ext cx="1292" cy="1632"/>
            </a:xfrm>
            <a:custGeom>
              <a:avLst/>
              <a:gdLst>
                <a:gd name="T0" fmla="*/ 0 w 861"/>
                <a:gd name="T1" fmla="*/ 1088 h 1088"/>
                <a:gd name="T2" fmla="*/ 861 w 861"/>
                <a:gd name="T3" fmla="*/ 408 h 1088"/>
                <a:gd name="T4" fmla="*/ 861 w 861"/>
                <a:gd name="T5" fmla="*/ 0 h 1088"/>
                <a:gd name="T6" fmla="*/ 0 w 861"/>
                <a:gd name="T7" fmla="*/ 1088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1" h="1088">
                  <a:moveTo>
                    <a:pt x="0" y="1088"/>
                  </a:moveTo>
                  <a:lnTo>
                    <a:pt x="861" y="408"/>
                  </a:lnTo>
                  <a:lnTo>
                    <a:pt x="861" y="0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452">
              <a:extLst>
                <a:ext uri="{FF2B5EF4-FFF2-40B4-BE49-F238E27FC236}">
                  <a16:creationId xmlns:a16="http://schemas.microsoft.com/office/drawing/2014/main" id="{C8D8A402-FF1A-45DC-8E12-417B0C7F258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839" y="678"/>
              <a:ext cx="408" cy="323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455">
              <a:extLst>
                <a:ext uri="{FF2B5EF4-FFF2-40B4-BE49-F238E27FC236}">
                  <a16:creationId xmlns:a16="http://schemas.microsoft.com/office/drawing/2014/main" id="{96196133-C650-4687-B6E1-4E40B16B593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V="1">
              <a:off x="5205" y="715"/>
              <a:ext cx="377" cy="297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456">
              <a:extLst>
                <a:ext uri="{FF2B5EF4-FFF2-40B4-BE49-F238E27FC236}">
                  <a16:creationId xmlns:a16="http://schemas.microsoft.com/office/drawing/2014/main" id="{7BAB618F-84F3-4719-B9D1-727409A5AE5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V="1">
              <a:off x="5018" y="868"/>
              <a:ext cx="377" cy="297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Rectangle 457">
              <a:extLst>
                <a:ext uri="{FF2B5EF4-FFF2-40B4-BE49-F238E27FC236}">
                  <a16:creationId xmlns:a16="http://schemas.microsoft.com/office/drawing/2014/main" id="{DD3FA63D-D831-4A31-B1B9-4F95D7BDD9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79" y="2243"/>
              <a:ext cx="68" cy="67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Rectangle 460">
              <a:extLst>
                <a:ext uri="{FF2B5EF4-FFF2-40B4-BE49-F238E27FC236}">
                  <a16:creationId xmlns:a16="http://schemas.microsoft.com/office/drawing/2014/main" id="{FB3B9866-1FD6-4933-9EB3-E0A99A380F1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9320000">
              <a:off x="5271" y="1163"/>
              <a:ext cx="67" cy="67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Rectangle 461">
              <a:extLst>
                <a:ext uri="{FF2B5EF4-FFF2-40B4-BE49-F238E27FC236}">
                  <a16:creationId xmlns:a16="http://schemas.microsoft.com/office/drawing/2014/main" id="{0BAD6113-1BF4-4D6A-A8DD-E9D2BD5C7B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9320000">
              <a:off x="5461" y="1014"/>
              <a:ext cx="68" cy="68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Freeform 453">
              <a:extLst>
                <a:ext uri="{FF2B5EF4-FFF2-40B4-BE49-F238E27FC236}">
                  <a16:creationId xmlns:a16="http://schemas.microsoft.com/office/drawing/2014/main" id="{A2003FDC-110D-4E68-B3B4-79E0A19A75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55" y="824"/>
              <a:ext cx="1292" cy="1486"/>
            </a:xfrm>
            <a:custGeom>
              <a:avLst/>
              <a:gdLst>
                <a:gd name="T0" fmla="*/ 0 w 861"/>
                <a:gd name="T1" fmla="*/ 991 h 991"/>
                <a:gd name="T2" fmla="*/ 861 w 861"/>
                <a:gd name="T3" fmla="*/ 311 h 991"/>
                <a:gd name="T4" fmla="*/ 735 w 861"/>
                <a:gd name="T5" fmla="*/ 0 h 991"/>
                <a:gd name="T6" fmla="*/ 0 w 861"/>
                <a:gd name="T7" fmla="*/ 99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1" h="991">
                  <a:moveTo>
                    <a:pt x="0" y="991"/>
                  </a:moveTo>
                  <a:lnTo>
                    <a:pt x="861" y="311"/>
                  </a:lnTo>
                  <a:lnTo>
                    <a:pt x="735" y="0"/>
                  </a:lnTo>
                  <a:lnTo>
                    <a:pt x="0" y="991"/>
                  </a:lnTo>
                  <a:close/>
                </a:path>
              </a:pathLst>
            </a:custGeom>
            <a:solidFill>
              <a:srgbClr val="FFFF00">
                <a:alpha val="30000"/>
              </a:srgbClr>
            </a:solidFill>
            <a:ln w="9525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Oval 462">
              <a:extLst>
                <a:ext uri="{FF2B5EF4-FFF2-40B4-BE49-F238E27FC236}">
                  <a16:creationId xmlns:a16="http://schemas.microsoft.com/office/drawing/2014/main" id="{164CDD63-6B95-4BC6-98BB-FB09F5115BA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12" y="1865"/>
              <a:ext cx="68" cy="67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Oval 463">
              <a:extLst>
                <a:ext uri="{FF2B5EF4-FFF2-40B4-BE49-F238E27FC236}">
                  <a16:creationId xmlns:a16="http://schemas.microsoft.com/office/drawing/2014/main" id="{3F5AA80C-1462-4340-BFC4-65FBBA40FD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12" y="1248"/>
              <a:ext cx="68" cy="6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Oval 464">
              <a:extLst>
                <a:ext uri="{FF2B5EF4-FFF2-40B4-BE49-F238E27FC236}">
                  <a16:creationId xmlns:a16="http://schemas.microsoft.com/office/drawing/2014/main" id="{5BB1E2FF-8E33-464E-B90A-F91E5E8E55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22" y="789"/>
              <a:ext cx="68" cy="6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Rectangle 468">
              <a:extLst>
                <a:ext uri="{FF2B5EF4-FFF2-40B4-BE49-F238E27FC236}">
                  <a16:creationId xmlns:a16="http://schemas.microsoft.com/office/drawing/2014/main" id="{43234FB9-4912-4B4D-AD3B-C6E2DA980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1" y="2286"/>
              <a:ext cx="273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51" name="Rectangle 469">
              <a:extLst>
                <a:ext uri="{FF2B5EF4-FFF2-40B4-BE49-F238E27FC236}">
                  <a16:creationId xmlns:a16="http://schemas.microsoft.com/office/drawing/2014/main" id="{AC5C8756-774E-40DB-9EA1-5B70D7AD3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2286"/>
              <a:ext cx="273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52" name="Rectangle 470">
              <a:extLst>
                <a:ext uri="{FF2B5EF4-FFF2-40B4-BE49-F238E27FC236}">
                  <a16:creationId xmlns:a16="http://schemas.microsoft.com/office/drawing/2014/main" id="{FB084D01-9E2F-4076-AC02-F17A21060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1857"/>
              <a:ext cx="273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3" name="Rectangle 471">
              <a:extLst>
                <a:ext uri="{FF2B5EF4-FFF2-40B4-BE49-F238E27FC236}">
                  <a16:creationId xmlns:a16="http://schemas.microsoft.com/office/drawing/2014/main" id="{DC659ED2-ED39-4BD6-BF6A-1F753C1A1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1550"/>
              <a:ext cx="273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Symbol" panose="05050102010706020507" pitchFamily="18" charset="2"/>
                </a:rPr>
                <a:t>q</a:t>
              </a:r>
            </a:p>
          </p:txBody>
        </p:sp>
        <p:sp>
          <p:nvSpPr>
            <p:cNvPr id="54" name="Rectangle 472">
              <a:extLst>
                <a:ext uri="{FF2B5EF4-FFF2-40B4-BE49-F238E27FC236}">
                  <a16:creationId xmlns:a16="http://schemas.microsoft.com/office/drawing/2014/main" id="{498F4AC3-11DB-4ED6-A842-E28817137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1268"/>
              <a:ext cx="273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5" name="Rectangle 473">
              <a:extLst>
                <a:ext uri="{FF2B5EF4-FFF2-40B4-BE49-F238E27FC236}">
                  <a16:creationId xmlns:a16="http://schemas.microsoft.com/office/drawing/2014/main" id="{589C4538-C7F4-426A-B552-43451280B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14"/>
              <a:ext cx="273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D'</a:t>
              </a:r>
            </a:p>
          </p:txBody>
        </p:sp>
        <p:sp>
          <p:nvSpPr>
            <p:cNvPr id="56" name="Rectangle 474">
              <a:extLst>
                <a:ext uri="{FF2B5EF4-FFF2-40B4-BE49-F238E27FC236}">
                  <a16:creationId xmlns:a16="http://schemas.microsoft.com/office/drawing/2014/main" id="{64094A6A-FCD7-4BDE-A931-D9E8A9BDB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2" y="859"/>
              <a:ext cx="182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57" name="Rectangle 475">
              <a:extLst>
                <a:ext uri="{FF2B5EF4-FFF2-40B4-BE49-F238E27FC236}">
                  <a16:creationId xmlns:a16="http://schemas.microsoft.com/office/drawing/2014/main" id="{8BC06F49-4C09-4460-B6F3-7438C6B08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0" y="646"/>
              <a:ext cx="273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C'</a:t>
              </a:r>
            </a:p>
          </p:txBody>
        </p:sp>
        <p:sp>
          <p:nvSpPr>
            <p:cNvPr id="58" name="Rectangle 476">
              <a:extLst>
                <a:ext uri="{FF2B5EF4-FFF2-40B4-BE49-F238E27FC236}">
                  <a16:creationId xmlns:a16="http://schemas.microsoft.com/office/drawing/2014/main" id="{AE29B3C9-6993-4702-83CE-9D6A3EC86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" y="527"/>
              <a:ext cx="273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9" name="Line 479">
              <a:extLst>
                <a:ext uri="{FF2B5EF4-FFF2-40B4-BE49-F238E27FC236}">
                  <a16:creationId xmlns:a16="http://schemas.microsoft.com/office/drawing/2014/main" id="{F326E241-02FB-418C-A6BC-D60C352219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5" y="1912"/>
              <a:ext cx="1259" cy="39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Rectangle 480">
              <a:extLst>
                <a:ext uri="{FF2B5EF4-FFF2-40B4-BE49-F238E27FC236}">
                  <a16:creationId xmlns:a16="http://schemas.microsoft.com/office/drawing/2014/main" id="{59764922-7C5D-4319-B455-BE0669949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9" y="2038"/>
              <a:ext cx="273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61" name="Line 549">
              <a:extLst>
                <a:ext uri="{FF2B5EF4-FFF2-40B4-BE49-F238E27FC236}">
                  <a16:creationId xmlns:a16="http://schemas.microsoft.com/office/drawing/2014/main" id="{2E7920C0-0E98-4F96-BCE2-3F399FBD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5" y="1311"/>
              <a:ext cx="1267" cy="99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Line 550">
              <a:extLst>
                <a:ext uri="{FF2B5EF4-FFF2-40B4-BE49-F238E27FC236}">
                  <a16:creationId xmlns:a16="http://schemas.microsoft.com/office/drawing/2014/main" id="{F75B2DD5-F66B-4E72-901C-E9DE3B8F22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5" y="857"/>
              <a:ext cx="1078" cy="145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3" name="标题 1">
            <a:extLst>
              <a:ext uri="{FF2B5EF4-FFF2-40B4-BE49-F238E27FC236}">
                <a16:creationId xmlns:a16="http://schemas.microsoft.com/office/drawing/2014/main" id="{0C54A387-854C-411B-BD95-129321B19DDE}"/>
              </a:ext>
            </a:extLst>
          </p:cNvPr>
          <p:cNvSpPr txBox="1">
            <a:spLocks/>
          </p:cNvSpPr>
          <p:nvPr/>
        </p:nvSpPr>
        <p:spPr>
          <a:xfrm>
            <a:off x="213835" y="1226686"/>
            <a:ext cx="1927586" cy="51782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掠面速度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1857BD-46B8-433A-8461-27ECB6C5182C}"/>
              </a:ext>
            </a:extLst>
          </p:cNvPr>
          <p:cNvSpPr/>
          <p:nvPr/>
        </p:nvSpPr>
        <p:spPr>
          <a:xfrm>
            <a:off x="2189282" y="1307103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矢径在单位时间内扫过的面积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8151DB9-487D-47C6-BC27-E9E1BAE0E3AD}"/>
              </a:ext>
            </a:extLst>
          </p:cNvPr>
          <p:cNvSpPr/>
          <p:nvPr/>
        </p:nvSpPr>
        <p:spPr>
          <a:xfrm>
            <a:off x="202376" y="5153776"/>
            <a:ext cx="2271143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质点受力为零情况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71E8624-B290-4ED0-826E-D16938D61E59}"/>
              </a:ext>
            </a:extLst>
          </p:cNvPr>
          <p:cNvSpPr/>
          <p:nvPr/>
        </p:nvSpPr>
        <p:spPr>
          <a:xfrm>
            <a:off x="3560767" y="5150944"/>
            <a:ext cx="2309814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质点受向心力情况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92EA882-C11F-4C5A-A0B1-B8CF689CB6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25291"/>
              </p:ext>
            </p:extLst>
          </p:nvPr>
        </p:nvGraphicFramePr>
        <p:xfrm>
          <a:off x="1964747" y="5909265"/>
          <a:ext cx="2622975" cy="789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1" name="Equation" r:id="rId4" imgW="1307880" imgH="393480" progId="Equation.DSMT4">
                  <p:embed/>
                </p:oleObj>
              </mc:Choice>
              <mc:Fallback>
                <p:oleObj name="Equation" r:id="rId4" imgW="13078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64747" y="5909265"/>
                        <a:ext cx="2622975" cy="789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左大括号 4">
            <a:extLst>
              <a:ext uri="{FF2B5EF4-FFF2-40B4-BE49-F238E27FC236}">
                <a16:creationId xmlns:a16="http://schemas.microsoft.com/office/drawing/2014/main" id="{E3C55D9B-C290-4CC4-9E39-69CC46C0BF58}"/>
              </a:ext>
            </a:extLst>
          </p:cNvPr>
          <p:cNvSpPr/>
          <p:nvPr/>
        </p:nvSpPr>
        <p:spPr>
          <a:xfrm rot="16200000">
            <a:off x="2966153" y="3837479"/>
            <a:ext cx="307455" cy="3958351"/>
          </a:xfrm>
          <a:prstGeom prst="leftBrace">
            <a:avLst>
              <a:gd name="adj1" fmla="val 68038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Group 545">
            <a:extLst>
              <a:ext uri="{FF2B5EF4-FFF2-40B4-BE49-F238E27FC236}">
                <a16:creationId xmlns:a16="http://schemas.microsoft.com/office/drawing/2014/main" id="{32C9A001-8966-43FA-B5C5-0DBB9E44F575}"/>
              </a:ext>
            </a:extLst>
          </p:cNvPr>
          <p:cNvGrpSpPr>
            <a:grpSpLocks/>
          </p:cNvGrpSpPr>
          <p:nvPr/>
        </p:nvGrpSpPr>
        <p:grpSpPr bwMode="auto">
          <a:xfrm>
            <a:off x="6586165" y="2531612"/>
            <a:ext cx="2369307" cy="1829648"/>
            <a:chOff x="3470" y="2614"/>
            <a:chExt cx="2254" cy="1650"/>
          </a:xfrm>
        </p:grpSpPr>
        <p:sp>
          <p:nvSpPr>
            <p:cNvPr id="67" name="Line 526">
              <a:extLst>
                <a:ext uri="{FF2B5EF4-FFF2-40B4-BE49-F238E27FC236}">
                  <a16:creationId xmlns:a16="http://schemas.microsoft.com/office/drawing/2014/main" id="{B8F9613D-5C15-4F45-842F-4E45E31B551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5536" y="3175"/>
              <a:ext cx="188" cy="544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527">
              <a:extLst>
                <a:ext uri="{FF2B5EF4-FFF2-40B4-BE49-F238E27FC236}">
                  <a16:creationId xmlns:a16="http://schemas.microsoft.com/office/drawing/2014/main" id="{B1A3ED54-8CF3-4478-BC54-65789D046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0" y="3719"/>
              <a:ext cx="2065" cy="545"/>
            </a:xfrm>
            <a:custGeom>
              <a:avLst/>
              <a:gdLst>
                <a:gd name="T0" fmla="*/ 0 w 1496"/>
                <a:gd name="T1" fmla="*/ 272 h 272"/>
                <a:gd name="T2" fmla="*/ 1360 w 1496"/>
                <a:gd name="T3" fmla="*/ 272 h 272"/>
                <a:gd name="T4" fmla="*/ 1496 w 1496"/>
                <a:gd name="T5" fmla="*/ 0 h 272"/>
                <a:gd name="T6" fmla="*/ 0 w 1496"/>
                <a:gd name="T7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6" h="272">
                  <a:moveTo>
                    <a:pt x="0" y="272"/>
                  </a:moveTo>
                  <a:lnTo>
                    <a:pt x="1360" y="272"/>
                  </a:lnTo>
                  <a:lnTo>
                    <a:pt x="1496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00FF00">
                <a:alpha val="30000"/>
              </a:srgbClr>
            </a:solidFill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Line 528">
              <a:extLst>
                <a:ext uri="{FF2B5EF4-FFF2-40B4-BE49-F238E27FC236}">
                  <a16:creationId xmlns:a16="http://schemas.microsoft.com/office/drawing/2014/main" id="{39AD7839-CD35-4603-8EB3-84F9A2DA9AE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5349" y="3175"/>
              <a:ext cx="375" cy="98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Line 530">
              <a:extLst>
                <a:ext uri="{FF2B5EF4-FFF2-40B4-BE49-F238E27FC236}">
                  <a16:creationId xmlns:a16="http://schemas.microsoft.com/office/drawing/2014/main" id="{07C903E7-2FB4-460F-9248-65D24E4BD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0" y="3175"/>
              <a:ext cx="2254" cy="1089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Line 532">
              <a:extLst>
                <a:ext uri="{FF2B5EF4-FFF2-40B4-BE49-F238E27FC236}">
                  <a16:creationId xmlns:a16="http://schemas.microsoft.com/office/drawing/2014/main" id="{35073EA0-56EA-47FF-A762-D7F6245D4A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177" y="2812"/>
              <a:ext cx="180" cy="45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Line 534">
              <a:extLst>
                <a:ext uri="{FF2B5EF4-FFF2-40B4-BE49-F238E27FC236}">
                  <a16:creationId xmlns:a16="http://schemas.microsoft.com/office/drawing/2014/main" id="{B0B1E0DF-9675-4D5D-8CB8-D833CEDBE4B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912" y="2816"/>
              <a:ext cx="267" cy="14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535">
              <a:extLst>
                <a:ext uri="{FF2B5EF4-FFF2-40B4-BE49-F238E27FC236}">
                  <a16:creationId xmlns:a16="http://schemas.microsoft.com/office/drawing/2014/main" id="{FD6D5DD8-2227-4983-9D13-09ED61DC9E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0" y="2818"/>
              <a:ext cx="1707" cy="1446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536">
              <a:extLst>
                <a:ext uri="{FF2B5EF4-FFF2-40B4-BE49-F238E27FC236}">
                  <a16:creationId xmlns:a16="http://schemas.microsoft.com/office/drawing/2014/main" id="{29CFC95F-7368-4202-895C-1C37AACE0A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78" y="2646"/>
              <a:ext cx="436" cy="306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537">
              <a:extLst>
                <a:ext uri="{FF2B5EF4-FFF2-40B4-BE49-F238E27FC236}">
                  <a16:creationId xmlns:a16="http://schemas.microsoft.com/office/drawing/2014/main" id="{E8AF1693-B9F3-4FA2-B0E5-C3601589D8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0" y="2640"/>
              <a:ext cx="1012" cy="1624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Line 538">
              <a:extLst>
                <a:ext uri="{FF2B5EF4-FFF2-40B4-BE49-F238E27FC236}">
                  <a16:creationId xmlns:a16="http://schemas.microsoft.com/office/drawing/2014/main" id="{80AA45F0-9863-4FEA-B0AC-8D35271392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306" y="2642"/>
              <a:ext cx="172" cy="154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Line 540">
              <a:extLst>
                <a:ext uri="{FF2B5EF4-FFF2-40B4-BE49-F238E27FC236}">
                  <a16:creationId xmlns:a16="http://schemas.microsoft.com/office/drawing/2014/main" id="{228FCF29-E44C-4C58-8753-9C9D2B0C89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99" y="2622"/>
              <a:ext cx="606" cy="17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Line 542">
              <a:extLst>
                <a:ext uri="{FF2B5EF4-FFF2-40B4-BE49-F238E27FC236}">
                  <a16:creationId xmlns:a16="http://schemas.microsoft.com/office/drawing/2014/main" id="{22D69755-2572-458C-92C3-F077587F58E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603" y="2614"/>
              <a:ext cx="100" cy="176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Line 543">
              <a:extLst>
                <a:ext uri="{FF2B5EF4-FFF2-40B4-BE49-F238E27FC236}">
                  <a16:creationId xmlns:a16="http://schemas.microsoft.com/office/drawing/2014/main" id="{07C54AE5-7941-49A8-B3F6-3833693A0C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0" y="2618"/>
              <a:ext cx="231" cy="1646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Freeform 529">
              <a:extLst>
                <a:ext uri="{FF2B5EF4-FFF2-40B4-BE49-F238E27FC236}">
                  <a16:creationId xmlns:a16="http://schemas.microsoft.com/office/drawing/2014/main" id="{9B9480E3-1025-4C05-B89A-9C872756C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0" y="3271"/>
              <a:ext cx="2066" cy="993"/>
            </a:xfrm>
            <a:custGeom>
              <a:avLst/>
              <a:gdLst>
                <a:gd name="T0" fmla="*/ 0 w 1497"/>
                <a:gd name="T1" fmla="*/ 496 h 496"/>
                <a:gd name="T2" fmla="*/ 1497 w 1497"/>
                <a:gd name="T3" fmla="*/ 224 h 496"/>
                <a:gd name="T4" fmla="*/ 1369 w 1497"/>
                <a:gd name="T5" fmla="*/ 0 h 496"/>
                <a:gd name="T6" fmla="*/ 0 w 1497"/>
                <a:gd name="T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7" h="496">
                  <a:moveTo>
                    <a:pt x="0" y="496"/>
                  </a:moveTo>
                  <a:lnTo>
                    <a:pt x="1497" y="224"/>
                  </a:lnTo>
                  <a:lnTo>
                    <a:pt x="1369" y="0"/>
                  </a:lnTo>
                  <a:lnTo>
                    <a:pt x="0" y="496"/>
                  </a:lnTo>
                  <a:close/>
                </a:path>
              </a:pathLst>
            </a:custGeom>
            <a:solidFill>
              <a:srgbClr val="FFFF00">
                <a:alpha val="30000"/>
              </a:srgbClr>
            </a:solidFill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533">
              <a:extLst>
                <a:ext uri="{FF2B5EF4-FFF2-40B4-BE49-F238E27FC236}">
                  <a16:creationId xmlns:a16="http://schemas.microsoft.com/office/drawing/2014/main" id="{9CA7DC39-13DC-4ECF-9988-CDDFA5453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0" y="2958"/>
              <a:ext cx="1885" cy="1306"/>
            </a:xfrm>
            <a:custGeom>
              <a:avLst/>
              <a:gdLst>
                <a:gd name="T0" fmla="*/ 0 w 1366"/>
                <a:gd name="T1" fmla="*/ 652 h 652"/>
                <a:gd name="T2" fmla="*/ 1366 w 1366"/>
                <a:gd name="T3" fmla="*/ 155 h 652"/>
                <a:gd name="T4" fmla="*/ 1049 w 1366"/>
                <a:gd name="T5" fmla="*/ 0 h 652"/>
                <a:gd name="T6" fmla="*/ 0 w 1366"/>
                <a:gd name="T7" fmla="*/ 65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6" h="652">
                  <a:moveTo>
                    <a:pt x="0" y="652"/>
                  </a:moveTo>
                  <a:lnTo>
                    <a:pt x="1366" y="155"/>
                  </a:lnTo>
                  <a:lnTo>
                    <a:pt x="1049" y="0"/>
                  </a:lnTo>
                  <a:lnTo>
                    <a:pt x="0" y="652"/>
                  </a:lnTo>
                  <a:close/>
                </a:path>
              </a:pathLst>
            </a:custGeom>
            <a:solidFill>
              <a:srgbClr val="00FF00">
                <a:alpha val="30000"/>
              </a:srgbClr>
            </a:solidFill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539">
              <a:extLst>
                <a:ext uri="{FF2B5EF4-FFF2-40B4-BE49-F238E27FC236}">
                  <a16:creationId xmlns:a16="http://schemas.microsoft.com/office/drawing/2014/main" id="{63460551-43C5-4AAB-A251-5D46392B1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0" y="2794"/>
              <a:ext cx="1445" cy="1470"/>
            </a:xfrm>
            <a:custGeom>
              <a:avLst/>
              <a:gdLst>
                <a:gd name="T0" fmla="*/ 0 w 1047"/>
                <a:gd name="T1" fmla="*/ 734 h 734"/>
                <a:gd name="T2" fmla="*/ 1047 w 1047"/>
                <a:gd name="T3" fmla="*/ 81 h 734"/>
                <a:gd name="T4" fmla="*/ 607 w 1047"/>
                <a:gd name="T5" fmla="*/ 0 h 734"/>
                <a:gd name="T6" fmla="*/ 0 w 1047"/>
                <a:gd name="T7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7" h="734">
                  <a:moveTo>
                    <a:pt x="0" y="734"/>
                  </a:moveTo>
                  <a:lnTo>
                    <a:pt x="1047" y="81"/>
                  </a:lnTo>
                  <a:lnTo>
                    <a:pt x="607" y="0"/>
                  </a:lnTo>
                  <a:lnTo>
                    <a:pt x="0" y="734"/>
                  </a:lnTo>
                  <a:close/>
                </a:path>
              </a:pathLst>
            </a:custGeom>
            <a:solidFill>
              <a:srgbClr val="FFFF00">
                <a:alpha val="30000"/>
              </a:srgbClr>
            </a:solidFill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541">
              <a:extLst>
                <a:ext uri="{FF2B5EF4-FFF2-40B4-BE49-F238E27FC236}">
                  <a16:creationId xmlns:a16="http://schemas.microsoft.com/office/drawing/2014/main" id="{7D35D23F-AF50-40FF-88D0-BC3F40AEF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0" y="2796"/>
              <a:ext cx="834" cy="1468"/>
            </a:xfrm>
            <a:custGeom>
              <a:avLst/>
              <a:gdLst>
                <a:gd name="T0" fmla="*/ 0 w 604"/>
                <a:gd name="T1" fmla="*/ 733 h 733"/>
                <a:gd name="T2" fmla="*/ 604 w 604"/>
                <a:gd name="T3" fmla="*/ 0 h 733"/>
                <a:gd name="T4" fmla="*/ 91 w 604"/>
                <a:gd name="T5" fmla="*/ 1 h 733"/>
                <a:gd name="T6" fmla="*/ 0 w 604"/>
                <a:gd name="T7" fmla="*/ 733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4" h="733">
                  <a:moveTo>
                    <a:pt x="0" y="733"/>
                  </a:moveTo>
                  <a:lnTo>
                    <a:pt x="604" y="0"/>
                  </a:lnTo>
                  <a:lnTo>
                    <a:pt x="91" y="1"/>
                  </a:lnTo>
                  <a:lnTo>
                    <a:pt x="0" y="733"/>
                  </a:lnTo>
                  <a:close/>
                </a:path>
              </a:pathLst>
            </a:custGeom>
            <a:solidFill>
              <a:srgbClr val="00FF00">
                <a:alpha val="30000"/>
              </a:srgbClr>
            </a:solidFill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DEBE5763-2366-413C-ADEC-0344565C7995}"/>
              </a:ext>
            </a:extLst>
          </p:cNvPr>
          <p:cNvSpPr/>
          <p:nvPr/>
        </p:nvSpPr>
        <p:spPr>
          <a:xfrm>
            <a:off x="6001060" y="4516503"/>
            <a:ext cx="3044813" cy="2182201"/>
          </a:xfrm>
          <a:prstGeom prst="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B08B969B-54C2-47C4-BB0B-E91EE71D408C}"/>
              </a:ext>
            </a:extLst>
          </p:cNvPr>
          <p:cNvSpPr/>
          <p:nvPr/>
        </p:nvSpPr>
        <p:spPr>
          <a:xfrm>
            <a:off x="6047398" y="5231490"/>
            <a:ext cx="27989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掠面速度</a:t>
            </a:r>
          </a:p>
        </p:txBody>
      </p:sp>
      <p:graphicFrame>
        <p:nvGraphicFramePr>
          <p:cNvPr id="85" name="对象 84">
            <a:extLst>
              <a:ext uri="{FF2B5EF4-FFF2-40B4-BE49-F238E27FC236}">
                <a16:creationId xmlns:a16="http://schemas.microsoft.com/office/drawing/2014/main" id="{68C612E4-87D7-4055-8430-6F987745D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050244"/>
              </p:ext>
            </p:extLst>
          </p:nvPr>
        </p:nvGraphicFramePr>
        <p:xfrm>
          <a:off x="7218663" y="5070903"/>
          <a:ext cx="1256430" cy="721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2" name="Equation" r:id="rId6" imgW="685800" imgH="393480" progId="Equation.DSMT4">
                  <p:embed/>
                </p:oleObj>
              </mc:Choice>
              <mc:Fallback>
                <p:oleObj name="Equation" r:id="rId6" imgW="6858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18663" y="5070903"/>
                        <a:ext cx="1256430" cy="721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对象 85">
            <a:extLst>
              <a:ext uri="{FF2B5EF4-FFF2-40B4-BE49-F238E27FC236}">
                <a16:creationId xmlns:a16="http://schemas.microsoft.com/office/drawing/2014/main" id="{CAEAF598-6107-49A8-86D0-8A764F47C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022362"/>
              </p:ext>
            </p:extLst>
          </p:nvPr>
        </p:nvGraphicFramePr>
        <p:xfrm>
          <a:off x="6832399" y="5764663"/>
          <a:ext cx="2122993" cy="488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3" name="Equation" r:id="rId8" imgW="1104840" imgH="253800" progId="Equation.DSMT4">
                  <p:embed/>
                </p:oleObj>
              </mc:Choice>
              <mc:Fallback>
                <p:oleObj name="Equation" r:id="rId8" imgW="11048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32399" y="5764663"/>
                        <a:ext cx="2122993" cy="488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矩形 86">
            <a:extLst>
              <a:ext uri="{FF2B5EF4-FFF2-40B4-BE49-F238E27FC236}">
                <a16:creationId xmlns:a16="http://schemas.microsoft.com/office/drawing/2014/main" id="{0D2C5DC8-3B02-4BFE-9082-FB23287FF314}"/>
              </a:ext>
            </a:extLst>
          </p:cNvPr>
          <p:cNvSpPr/>
          <p:nvPr/>
        </p:nvSpPr>
        <p:spPr>
          <a:xfrm>
            <a:off x="6008807" y="4698317"/>
            <a:ext cx="31299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在三维坐标中的矢量表达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E6D090B-3B02-4197-9504-B00C46ED6CC4}"/>
              </a:ext>
            </a:extLst>
          </p:cNvPr>
          <p:cNvSpPr/>
          <p:nvPr/>
        </p:nvSpPr>
        <p:spPr>
          <a:xfrm>
            <a:off x="6068993" y="5808630"/>
            <a:ext cx="27989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</a:p>
        </p:txBody>
      </p:sp>
    </p:spTree>
    <p:extLst>
      <p:ext uri="{BB962C8B-B14F-4D97-AF65-F5344CB8AC3E}">
        <p14:creationId xmlns:p14="http://schemas.microsoft.com/office/powerpoint/2010/main" val="147867334"/>
      </p:ext>
    </p:extLst>
  </p:cSld>
  <p:clrMapOvr>
    <a:masterClrMapping/>
  </p:clrMapOvr>
  <p:transition advTm="52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5" grpId="0" animBg="1"/>
      <p:bldP spid="6" grpId="0" animBg="1"/>
      <p:bldP spid="84" grpId="0"/>
      <p:bldP spid="87" grpId="0"/>
      <p:bldP spid="8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95" name="Rectangle 131">
            <a:extLst>
              <a:ext uri="{FF2B5EF4-FFF2-40B4-BE49-F238E27FC236}">
                <a16:creationId xmlns:a16="http://schemas.microsoft.com/office/drawing/2014/main" id="{0AF09379-3893-4A45-A28E-DA21AE337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38" y="3402311"/>
            <a:ext cx="8713787" cy="23050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594" name="Rectangle 130">
            <a:extLst>
              <a:ext uri="{FF2B5EF4-FFF2-40B4-BE49-F238E27FC236}">
                <a16:creationId xmlns:a16="http://schemas.microsoft.com/office/drawing/2014/main" id="{CA704B38-CB0E-4184-B8C1-A0B245B00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38" y="1152823"/>
            <a:ext cx="8713787" cy="230505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03ACC7C7-5B00-4749-8D8A-9AC285689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0648"/>
            <a:ext cx="9144000" cy="668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lr>
                <a:srgbClr val="CC0066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>
              <a:lnSpc>
                <a:spcPct val="160000"/>
              </a:lnSpc>
            </a:pPr>
            <a:endParaRPr lang="zh-CN" altLang="en-US" dirty="0"/>
          </a:p>
          <a:p>
            <a:pPr lvl="2"/>
            <a:r>
              <a:rPr lang="zh-CN" altLang="en-US" dirty="0"/>
              <a:t>有限大角位移的合成与转动次序有关，不服从交换律</a:t>
            </a:r>
          </a:p>
          <a:p>
            <a:pPr lvl="2"/>
            <a:r>
              <a:rPr lang="zh-CN" altLang="en-US" dirty="0"/>
              <a:t>有限大的角位移既有大小又有方向，但不是矢量</a:t>
            </a:r>
          </a:p>
        </p:txBody>
      </p:sp>
      <p:grpSp>
        <p:nvGrpSpPr>
          <p:cNvPr id="62607" name="Group 143">
            <a:extLst>
              <a:ext uri="{FF2B5EF4-FFF2-40B4-BE49-F238E27FC236}">
                <a16:creationId xmlns:a16="http://schemas.microsoft.com/office/drawing/2014/main" id="{AFACA272-F351-4EC0-922A-11B343621A28}"/>
              </a:ext>
            </a:extLst>
          </p:cNvPr>
          <p:cNvGrpSpPr>
            <a:grpSpLocks/>
          </p:cNvGrpSpPr>
          <p:nvPr/>
        </p:nvGrpSpPr>
        <p:grpSpPr bwMode="auto">
          <a:xfrm>
            <a:off x="6804025" y="1152823"/>
            <a:ext cx="1935163" cy="2222500"/>
            <a:chOff x="4258" y="562"/>
            <a:chExt cx="1219" cy="1400"/>
          </a:xfrm>
        </p:grpSpPr>
        <p:sp>
          <p:nvSpPr>
            <p:cNvPr id="62504" name="Rectangle 40">
              <a:extLst>
                <a:ext uri="{FF2B5EF4-FFF2-40B4-BE49-F238E27FC236}">
                  <a16:creationId xmlns:a16="http://schemas.microsoft.com/office/drawing/2014/main" id="{D6D5EF9C-A7C3-48C0-A70F-1C49CA8AC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3" y="1347"/>
              <a:ext cx="204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2505" name="Rectangle 41">
              <a:extLst>
                <a:ext uri="{FF2B5EF4-FFF2-40B4-BE49-F238E27FC236}">
                  <a16:creationId xmlns:a16="http://schemas.microsoft.com/office/drawing/2014/main" id="{737483BF-7997-4CCD-A846-9FA705790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1" y="562"/>
              <a:ext cx="204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62507" name="Rectangle 43">
              <a:extLst>
                <a:ext uri="{FF2B5EF4-FFF2-40B4-BE49-F238E27FC236}">
                  <a16:creationId xmlns:a16="http://schemas.microsoft.com/office/drawing/2014/main" id="{1A5BE133-467F-451D-A396-3D3E08731A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462" y="1017"/>
              <a:ext cx="612" cy="776"/>
            </a:xfrm>
            <a:prstGeom prst="rect">
              <a:avLst/>
            </a:prstGeom>
            <a:solidFill>
              <a:srgbClr val="663300"/>
            </a:solidFill>
            <a:ln w="19050">
              <a:miter lim="800000"/>
              <a:headEnd/>
              <a:tailEnd/>
            </a:ln>
            <a:effectLst/>
            <a:scene3d>
              <a:camera prst="legacyObliqueTopRight">
                <a:rot lat="5400000" lon="0" rev="0"/>
              </a:camera>
              <a:lightRig rig="legacyFlat4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DDDDDD"/>
              </a:extrusionClr>
              <a:contourClr>
                <a:srgbClr val="66330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 altLang="zh-CN" sz="2400" b="1">
                <a:solidFill>
                  <a:srgbClr val="FFFF00"/>
                </a:solidFill>
              </a:endParaRPr>
            </a:p>
            <a:p>
              <a:endParaRPr lang="en-US" altLang="zh-CN" sz="2400" b="1">
                <a:solidFill>
                  <a:srgbClr val="FFFF00"/>
                </a:solidFill>
              </a:endParaRPr>
            </a:p>
          </p:txBody>
        </p:sp>
        <p:sp>
          <p:nvSpPr>
            <p:cNvPr id="62509" name="Rectangle 45">
              <a:extLst>
                <a:ext uri="{FF2B5EF4-FFF2-40B4-BE49-F238E27FC236}">
                  <a16:creationId xmlns:a16="http://schemas.microsoft.com/office/drawing/2014/main" id="{661C4B14-F104-49AF-A50B-C2041D1AB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8" y="1798"/>
              <a:ext cx="204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62511" name="Line 47">
              <a:extLst>
                <a:ext uri="{FF2B5EF4-FFF2-40B4-BE49-F238E27FC236}">
                  <a16:creationId xmlns:a16="http://schemas.microsoft.com/office/drawing/2014/main" id="{9933E0F8-1685-42DA-BCB2-65FF947E71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8" y="1349"/>
              <a:ext cx="266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12" name="Line 48">
              <a:extLst>
                <a:ext uri="{FF2B5EF4-FFF2-40B4-BE49-F238E27FC236}">
                  <a16:creationId xmlns:a16="http://schemas.microsoft.com/office/drawing/2014/main" id="{ABBFB7EA-CC40-4E48-BE41-76DC5364967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758" y="615"/>
              <a:ext cx="1" cy="636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16" name="Line 52">
              <a:extLst>
                <a:ext uri="{FF2B5EF4-FFF2-40B4-BE49-F238E27FC236}">
                  <a16:creationId xmlns:a16="http://schemas.microsoft.com/office/drawing/2014/main" id="{6DFEF994-C702-4365-ADA8-6B297907DBC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08" y="1441"/>
              <a:ext cx="377" cy="373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2605" name="Group 141">
            <a:extLst>
              <a:ext uri="{FF2B5EF4-FFF2-40B4-BE49-F238E27FC236}">
                <a16:creationId xmlns:a16="http://schemas.microsoft.com/office/drawing/2014/main" id="{F9FAC166-8D30-47C6-8028-2D0EC727C466}"/>
              </a:ext>
            </a:extLst>
          </p:cNvPr>
          <p:cNvGrpSpPr>
            <a:grpSpLocks/>
          </p:cNvGrpSpPr>
          <p:nvPr/>
        </p:nvGrpSpPr>
        <p:grpSpPr bwMode="auto">
          <a:xfrm>
            <a:off x="3513138" y="1152823"/>
            <a:ext cx="1944687" cy="2222500"/>
            <a:chOff x="2185" y="562"/>
            <a:chExt cx="1225" cy="1400"/>
          </a:xfrm>
        </p:grpSpPr>
        <p:sp>
          <p:nvSpPr>
            <p:cNvPr id="62498" name="Rectangle 34">
              <a:extLst>
                <a:ext uri="{FF2B5EF4-FFF2-40B4-BE49-F238E27FC236}">
                  <a16:creationId xmlns:a16="http://schemas.microsoft.com/office/drawing/2014/main" id="{B94794CA-38F1-455D-A052-47BC2F4E1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6" y="1347"/>
              <a:ext cx="204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2499" name="Rectangle 35">
              <a:extLst>
                <a:ext uri="{FF2B5EF4-FFF2-40B4-BE49-F238E27FC236}">
                  <a16:creationId xmlns:a16="http://schemas.microsoft.com/office/drawing/2014/main" id="{20155871-1762-497B-87BF-78C39EDB4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" y="562"/>
              <a:ext cx="204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62493" name="Rectangle 29">
              <a:extLst>
                <a:ext uri="{FF2B5EF4-FFF2-40B4-BE49-F238E27FC236}">
                  <a16:creationId xmlns:a16="http://schemas.microsoft.com/office/drawing/2014/main" id="{94C46AF1-B8CD-4B3F-BFDF-E41D2144F7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358" y="942"/>
              <a:ext cx="611" cy="776"/>
            </a:xfrm>
            <a:prstGeom prst="rect">
              <a:avLst/>
            </a:prstGeom>
            <a:solidFill>
              <a:srgbClr val="FF9933"/>
            </a:solidFill>
            <a:ln w="19050">
              <a:miter lim="800000"/>
              <a:headEnd/>
              <a:tailEnd/>
            </a:ln>
            <a:effectLst/>
            <a:scene3d>
              <a:camera prst="legacyObliqueTopRight"/>
              <a:lightRig rig="legacyFlat4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DDDDDD"/>
              </a:extrusionClr>
              <a:contourClr>
                <a:srgbClr val="FF9933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r>
                <a:rPr lang="zh-CN" altLang="en-US" sz="2400" b="1">
                  <a:solidFill>
                    <a:srgbClr val="FFFF00"/>
                  </a:solidFill>
                </a:rPr>
                <a:t>力学</a:t>
              </a:r>
            </a:p>
            <a:p>
              <a:endParaRPr lang="en-US" altLang="zh-CN" sz="2400" b="1">
                <a:solidFill>
                  <a:srgbClr val="FFFF00"/>
                </a:solidFill>
              </a:endParaRPr>
            </a:p>
          </p:txBody>
        </p:sp>
        <p:sp>
          <p:nvSpPr>
            <p:cNvPr id="62500" name="Rectangle 36">
              <a:extLst>
                <a:ext uri="{FF2B5EF4-FFF2-40B4-BE49-F238E27FC236}">
                  <a16:creationId xmlns:a16="http://schemas.microsoft.com/office/drawing/2014/main" id="{26250E9B-2347-4E93-92C2-601E98F473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603" y="1185"/>
              <a:ext cx="122" cy="77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96" name="Line 32">
              <a:extLst>
                <a:ext uri="{FF2B5EF4-FFF2-40B4-BE49-F238E27FC236}">
                  <a16:creationId xmlns:a16="http://schemas.microsoft.com/office/drawing/2014/main" id="{D6483224-098A-48CC-B108-81C0D65A1B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5" y="1349"/>
              <a:ext cx="266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497" name="Line 33">
              <a:extLst>
                <a:ext uri="{FF2B5EF4-FFF2-40B4-BE49-F238E27FC236}">
                  <a16:creationId xmlns:a16="http://schemas.microsoft.com/office/drawing/2014/main" id="{66832833-C6F6-439B-BA9E-7FC86E2514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5" y="615"/>
              <a:ext cx="0" cy="383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18" name="Line 54">
              <a:extLst>
                <a:ext uri="{FF2B5EF4-FFF2-40B4-BE49-F238E27FC236}">
                  <a16:creationId xmlns:a16="http://schemas.microsoft.com/office/drawing/2014/main" id="{52A78BE8-3011-4102-9B94-5EE9D514711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217" y="1355"/>
              <a:ext cx="463" cy="459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20" name="Rectangle 56">
              <a:extLst>
                <a:ext uri="{FF2B5EF4-FFF2-40B4-BE49-F238E27FC236}">
                  <a16:creationId xmlns:a16="http://schemas.microsoft.com/office/drawing/2014/main" id="{4B536B06-DE8B-4125-B897-F27313A00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" y="1798"/>
              <a:ext cx="204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</p:grpSp>
      <p:grpSp>
        <p:nvGrpSpPr>
          <p:cNvPr id="62602" name="Group 138">
            <a:extLst>
              <a:ext uri="{FF2B5EF4-FFF2-40B4-BE49-F238E27FC236}">
                <a16:creationId xmlns:a16="http://schemas.microsoft.com/office/drawing/2014/main" id="{4DD576A6-44BF-44B0-9384-DED280D7C606}"/>
              </a:ext>
            </a:extLst>
          </p:cNvPr>
          <p:cNvGrpSpPr>
            <a:grpSpLocks/>
          </p:cNvGrpSpPr>
          <p:nvPr/>
        </p:nvGrpSpPr>
        <p:grpSpPr bwMode="auto">
          <a:xfrm>
            <a:off x="439738" y="1152823"/>
            <a:ext cx="1814512" cy="2222500"/>
            <a:chOff x="249" y="562"/>
            <a:chExt cx="1143" cy="1400"/>
          </a:xfrm>
        </p:grpSpPr>
        <p:sp>
          <p:nvSpPr>
            <p:cNvPr id="62523" name="Rectangle 59">
              <a:extLst>
                <a:ext uri="{FF2B5EF4-FFF2-40B4-BE49-F238E27FC236}">
                  <a16:creationId xmlns:a16="http://schemas.microsoft.com/office/drawing/2014/main" id="{3473D31D-68EF-4E41-B7AC-5F1E9A89A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1798"/>
              <a:ext cx="204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62483" name="Rectangle 19">
              <a:extLst>
                <a:ext uri="{FF2B5EF4-FFF2-40B4-BE49-F238E27FC236}">
                  <a16:creationId xmlns:a16="http://schemas.microsoft.com/office/drawing/2014/main" id="{71C9FEE3-6846-4361-8586-EF092A1F3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942"/>
              <a:ext cx="612" cy="775"/>
            </a:xfrm>
            <a:prstGeom prst="rect">
              <a:avLst/>
            </a:prstGeom>
            <a:solidFill>
              <a:srgbClr val="FF9933"/>
            </a:solidFill>
            <a:ln w="19050">
              <a:miter lim="800000"/>
              <a:headEnd/>
              <a:tailEnd/>
            </a:ln>
            <a:effectLst/>
            <a:scene3d>
              <a:camera prst="legacyObliqueTopRight"/>
              <a:lightRig rig="legacyFlat4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DDDDDD"/>
              </a:extrusionClr>
              <a:contourClr>
                <a:srgbClr val="FF9933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r>
                <a:rPr lang="zh-CN" altLang="en-US" sz="2400" b="1">
                  <a:solidFill>
                    <a:srgbClr val="FFFF00"/>
                  </a:solidFill>
                </a:rPr>
                <a:t>力学</a:t>
              </a:r>
            </a:p>
            <a:p>
              <a:endParaRPr lang="en-US" altLang="zh-CN" sz="2400" b="1">
                <a:solidFill>
                  <a:srgbClr val="FFFF00"/>
                </a:solidFill>
              </a:endParaRPr>
            </a:p>
          </p:txBody>
        </p:sp>
        <p:sp>
          <p:nvSpPr>
            <p:cNvPr id="62486" name="Line 22">
              <a:extLst>
                <a:ext uri="{FF2B5EF4-FFF2-40B4-BE49-F238E27FC236}">
                  <a16:creationId xmlns:a16="http://schemas.microsoft.com/office/drawing/2014/main" id="{58FFF520-BD77-4F2B-B3EB-FDA5B7A7DB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" y="1349"/>
              <a:ext cx="286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487" name="Line 23">
              <a:extLst>
                <a:ext uri="{FF2B5EF4-FFF2-40B4-BE49-F238E27FC236}">
                  <a16:creationId xmlns:a16="http://schemas.microsoft.com/office/drawing/2014/main" id="{FE9021D5-7A31-4BF3-A38E-61E9A3716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9" y="615"/>
              <a:ext cx="0" cy="301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488" name="Rectangle 24">
              <a:extLst>
                <a:ext uri="{FF2B5EF4-FFF2-40B4-BE49-F238E27FC236}">
                  <a16:creationId xmlns:a16="http://schemas.microsoft.com/office/drawing/2014/main" id="{DD6725C8-7086-4119-896F-3891E92D7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" y="1347"/>
              <a:ext cx="204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2489" name="Rectangle 25">
              <a:extLst>
                <a:ext uri="{FF2B5EF4-FFF2-40B4-BE49-F238E27FC236}">
                  <a16:creationId xmlns:a16="http://schemas.microsoft.com/office/drawing/2014/main" id="{2C7302A3-E559-46F5-A6B9-98FC1DC81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" y="562"/>
              <a:ext cx="204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62490" name="Rectangle 26">
              <a:extLst>
                <a:ext uri="{FF2B5EF4-FFF2-40B4-BE49-F238E27FC236}">
                  <a16:creationId xmlns:a16="http://schemas.microsoft.com/office/drawing/2014/main" id="{2D9950E1-74D0-400F-A6BD-6FC60B3BE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942"/>
              <a:ext cx="122" cy="775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22" name="Line 58">
              <a:extLst>
                <a:ext uri="{FF2B5EF4-FFF2-40B4-BE49-F238E27FC236}">
                  <a16:creationId xmlns:a16="http://schemas.microsoft.com/office/drawing/2014/main" id="{A7BF138C-7990-4AC3-BD2E-13D7C02C98A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81" y="1355"/>
              <a:ext cx="463" cy="459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2603" name="Group 139">
            <a:extLst>
              <a:ext uri="{FF2B5EF4-FFF2-40B4-BE49-F238E27FC236}">
                <a16:creationId xmlns:a16="http://schemas.microsoft.com/office/drawing/2014/main" id="{F028DD18-A56D-45EE-858E-49F3C6F1D5A8}"/>
              </a:ext>
            </a:extLst>
          </p:cNvPr>
          <p:cNvGrpSpPr>
            <a:grpSpLocks/>
          </p:cNvGrpSpPr>
          <p:nvPr/>
        </p:nvGrpSpPr>
        <p:grpSpPr bwMode="auto">
          <a:xfrm>
            <a:off x="454025" y="1911648"/>
            <a:ext cx="2879725" cy="1300163"/>
            <a:chOff x="258" y="1040"/>
            <a:chExt cx="1814" cy="819"/>
          </a:xfrm>
        </p:grpSpPr>
        <p:sp>
          <p:nvSpPr>
            <p:cNvPr id="62515" name="Arc 51">
              <a:extLst>
                <a:ext uri="{FF2B5EF4-FFF2-40B4-BE49-F238E27FC236}">
                  <a16:creationId xmlns:a16="http://schemas.microsoft.com/office/drawing/2014/main" id="{83B92535-329C-4095-BA8A-6123A7506F0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8" y="1596"/>
              <a:ext cx="204" cy="263"/>
            </a:xfrm>
            <a:custGeom>
              <a:avLst/>
              <a:gdLst>
                <a:gd name="G0" fmla="+- 21600 0 0"/>
                <a:gd name="G1" fmla="+- 15534 0 0"/>
                <a:gd name="G2" fmla="+- 21600 0 0"/>
                <a:gd name="T0" fmla="*/ 36608 w 43200"/>
                <a:gd name="T1" fmla="*/ 0 h 37134"/>
                <a:gd name="T2" fmla="*/ 819 w 43200"/>
                <a:gd name="T3" fmla="*/ 9644 h 37134"/>
                <a:gd name="T4" fmla="*/ 21600 w 43200"/>
                <a:gd name="T5" fmla="*/ 15534 h 37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37134" fill="none" extrusionOk="0">
                  <a:moveTo>
                    <a:pt x="36608" y="-1"/>
                  </a:moveTo>
                  <a:cubicBezTo>
                    <a:pt x="40820" y="4069"/>
                    <a:pt x="43200" y="9676"/>
                    <a:pt x="43200" y="15534"/>
                  </a:cubicBezTo>
                  <a:cubicBezTo>
                    <a:pt x="43200" y="27463"/>
                    <a:pt x="33529" y="37134"/>
                    <a:pt x="21600" y="37134"/>
                  </a:cubicBezTo>
                  <a:cubicBezTo>
                    <a:pt x="9670" y="37134"/>
                    <a:pt x="0" y="27463"/>
                    <a:pt x="0" y="15534"/>
                  </a:cubicBezTo>
                  <a:cubicBezTo>
                    <a:pt x="0" y="13542"/>
                    <a:pt x="275" y="11560"/>
                    <a:pt x="818" y="9643"/>
                  </a:cubicBezTo>
                </a:path>
                <a:path w="43200" h="37134" stroke="0" extrusionOk="0">
                  <a:moveTo>
                    <a:pt x="36608" y="-1"/>
                  </a:moveTo>
                  <a:cubicBezTo>
                    <a:pt x="40820" y="4069"/>
                    <a:pt x="43200" y="9676"/>
                    <a:pt x="43200" y="15534"/>
                  </a:cubicBezTo>
                  <a:cubicBezTo>
                    <a:pt x="43200" y="27463"/>
                    <a:pt x="33529" y="37134"/>
                    <a:pt x="21600" y="37134"/>
                  </a:cubicBezTo>
                  <a:cubicBezTo>
                    <a:pt x="9670" y="37134"/>
                    <a:pt x="0" y="27463"/>
                    <a:pt x="0" y="15534"/>
                  </a:cubicBezTo>
                  <a:cubicBezTo>
                    <a:pt x="0" y="13542"/>
                    <a:pt x="275" y="11560"/>
                    <a:pt x="818" y="9643"/>
                  </a:cubicBezTo>
                  <a:lnTo>
                    <a:pt x="21600" y="15534"/>
                  </a:lnTo>
                  <a:close/>
                </a:path>
              </a:pathLst>
            </a:custGeom>
            <a:noFill/>
            <a:ln w="1905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28" name="AutoShape 64">
              <a:extLst>
                <a:ext uri="{FF2B5EF4-FFF2-40B4-BE49-F238E27FC236}">
                  <a16:creationId xmlns:a16="http://schemas.microsoft.com/office/drawing/2014/main" id="{C58DDAD7-11BA-4FC0-9C1D-A4B3E997F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9" y="1246"/>
              <a:ext cx="613" cy="204"/>
            </a:xfrm>
            <a:prstGeom prst="rightArrow">
              <a:avLst>
                <a:gd name="adj1" fmla="val 50000"/>
                <a:gd name="adj2" fmla="val 75123"/>
              </a:avLst>
            </a:prstGeom>
            <a:solidFill>
              <a:srgbClr val="FF99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29" name="Rectangle 65">
              <a:extLst>
                <a:ext uri="{FF2B5EF4-FFF2-40B4-BE49-F238E27FC236}">
                  <a16:creationId xmlns:a16="http://schemas.microsoft.com/office/drawing/2014/main" id="{73FFFF79-3094-4935-AFFA-A65E3FBE5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0" y="1040"/>
              <a:ext cx="450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 dirty="0" err="1">
                  <a:solidFill>
                    <a:schemeClr val="hlink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i="1" baseline="-25000" dirty="0" err="1">
                  <a:solidFill>
                    <a:schemeClr val="hlink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2400" b="1" baseline="30000" dirty="0" err="1">
                  <a:solidFill>
                    <a:schemeClr val="hlink"/>
                  </a:solidFill>
                  <a:latin typeface="Symbol" panose="05050102010706020507" pitchFamily="18" charset="2"/>
                </a:rPr>
                <a:t>p</a:t>
              </a:r>
              <a:r>
                <a:rPr lang="en-US" altLang="zh-CN" sz="2400" b="1" baseline="30000" dirty="0">
                  <a:solidFill>
                    <a:schemeClr val="hlink"/>
                  </a:solidFill>
                  <a:latin typeface="Symbol" panose="05050102010706020507" pitchFamily="18" charset="2"/>
                </a:rPr>
                <a:t>/2</a:t>
              </a:r>
            </a:p>
          </p:txBody>
        </p:sp>
      </p:grpSp>
      <p:grpSp>
        <p:nvGrpSpPr>
          <p:cNvPr id="62606" name="Group 142">
            <a:extLst>
              <a:ext uri="{FF2B5EF4-FFF2-40B4-BE49-F238E27FC236}">
                <a16:creationId xmlns:a16="http://schemas.microsoft.com/office/drawing/2014/main" id="{FB6B29D1-6162-4B22-9511-EC318040C448}"/>
              </a:ext>
            </a:extLst>
          </p:cNvPr>
          <p:cNvGrpSpPr>
            <a:grpSpLocks/>
          </p:cNvGrpSpPr>
          <p:nvPr/>
        </p:nvGrpSpPr>
        <p:grpSpPr bwMode="auto">
          <a:xfrm>
            <a:off x="5003800" y="1911648"/>
            <a:ext cx="1536700" cy="650875"/>
            <a:chOff x="3124" y="1040"/>
            <a:chExt cx="968" cy="410"/>
          </a:xfrm>
        </p:grpSpPr>
        <p:sp>
          <p:nvSpPr>
            <p:cNvPr id="62514" name="Arc 50">
              <a:extLst>
                <a:ext uri="{FF2B5EF4-FFF2-40B4-BE49-F238E27FC236}">
                  <a16:creationId xmlns:a16="http://schemas.microsoft.com/office/drawing/2014/main" id="{8D1E6448-5C95-453F-B2DB-10D205FC3A6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124" y="1186"/>
              <a:ext cx="198" cy="252"/>
            </a:xfrm>
            <a:custGeom>
              <a:avLst/>
              <a:gdLst>
                <a:gd name="G0" fmla="+- 21600 0 0"/>
                <a:gd name="G1" fmla="+- 14089 0 0"/>
                <a:gd name="G2" fmla="+- 21600 0 0"/>
                <a:gd name="T0" fmla="*/ 41953 w 41953"/>
                <a:gd name="T1" fmla="*/ 21321 h 35689"/>
                <a:gd name="T2" fmla="*/ 5228 w 41953"/>
                <a:gd name="T3" fmla="*/ 0 h 35689"/>
                <a:gd name="T4" fmla="*/ 21600 w 41953"/>
                <a:gd name="T5" fmla="*/ 14089 h 35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953" h="35689" fill="none" extrusionOk="0">
                  <a:moveTo>
                    <a:pt x="41953" y="21321"/>
                  </a:moveTo>
                  <a:cubicBezTo>
                    <a:pt x="38892" y="29934"/>
                    <a:pt x="30741" y="35688"/>
                    <a:pt x="21600" y="35688"/>
                  </a:cubicBezTo>
                  <a:cubicBezTo>
                    <a:pt x="9670" y="35689"/>
                    <a:pt x="0" y="26018"/>
                    <a:pt x="0" y="14089"/>
                  </a:cubicBezTo>
                  <a:cubicBezTo>
                    <a:pt x="0" y="8918"/>
                    <a:pt x="1854" y="3919"/>
                    <a:pt x="5227" y="-1"/>
                  </a:cubicBezTo>
                </a:path>
                <a:path w="41953" h="35689" stroke="0" extrusionOk="0">
                  <a:moveTo>
                    <a:pt x="41953" y="21321"/>
                  </a:moveTo>
                  <a:cubicBezTo>
                    <a:pt x="38892" y="29934"/>
                    <a:pt x="30741" y="35688"/>
                    <a:pt x="21600" y="35688"/>
                  </a:cubicBezTo>
                  <a:cubicBezTo>
                    <a:pt x="9670" y="35689"/>
                    <a:pt x="0" y="26018"/>
                    <a:pt x="0" y="14089"/>
                  </a:cubicBezTo>
                  <a:cubicBezTo>
                    <a:pt x="0" y="8918"/>
                    <a:pt x="1854" y="3919"/>
                    <a:pt x="5227" y="-1"/>
                  </a:cubicBezTo>
                  <a:lnTo>
                    <a:pt x="21600" y="14089"/>
                  </a:lnTo>
                  <a:close/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32" name="AutoShape 68">
              <a:extLst>
                <a:ext uri="{FF2B5EF4-FFF2-40B4-BE49-F238E27FC236}">
                  <a16:creationId xmlns:a16="http://schemas.microsoft.com/office/drawing/2014/main" id="{DBB5290E-70EF-464E-9FF5-5BDD12073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" y="1246"/>
              <a:ext cx="613" cy="204"/>
            </a:xfrm>
            <a:prstGeom prst="rightArrow">
              <a:avLst>
                <a:gd name="adj1" fmla="val 50000"/>
                <a:gd name="adj2" fmla="val 75123"/>
              </a:avLst>
            </a:prstGeom>
            <a:solidFill>
              <a:srgbClr val="00FFFF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33" name="Rectangle 69">
              <a:extLst>
                <a:ext uri="{FF2B5EF4-FFF2-40B4-BE49-F238E27FC236}">
                  <a16:creationId xmlns:a16="http://schemas.microsoft.com/office/drawing/2014/main" id="{AD8A6C7B-6EDC-4253-9D10-431B8DD99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0" y="1040"/>
              <a:ext cx="450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i="1" baseline="-25000">
                  <a:solidFill>
                    <a:srgbClr val="0000FF"/>
                  </a:solidFill>
                  <a:latin typeface="Times New Roman" panose="02020603050405020304" pitchFamily="18" charset="0"/>
                </a:rPr>
                <a:t>y</a:t>
              </a:r>
              <a:r>
                <a:rPr lang="en-US" altLang="zh-CN" sz="2400" b="1" baseline="30000">
                  <a:solidFill>
                    <a:srgbClr val="0000FF"/>
                  </a:solidFill>
                  <a:latin typeface="Symbol" panose="05050102010706020507" pitchFamily="18" charset="2"/>
                </a:rPr>
                <a:t>p/2</a:t>
              </a:r>
            </a:p>
          </p:txBody>
        </p:sp>
      </p:grpSp>
      <p:grpSp>
        <p:nvGrpSpPr>
          <p:cNvPr id="62609" name="Group 145">
            <a:extLst>
              <a:ext uri="{FF2B5EF4-FFF2-40B4-BE49-F238E27FC236}">
                <a16:creationId xmlns:a16="http://schemas.microsoft.com/office/drawing/2014/main" id="{56E63504-0788-481B-90CF-D38AEEF0662A}"/>
              </a:ext>
            </a:extLst>
          </p:cNvPr>
          <p:cNvGrpSpPr>
            <a:grpSpLocks/>
          </p:cNvGrpSpPr>
          <p:nvPr/>
        </p:nvGrpSpPr>
        <p:grpSpPr bwMode="auto">
          <a:xfrm>
            <a:off x="439738" y="3473748"/>
            <a:ext cx="1814512" cy="2171700"/>
            <a:chOff x="249" y="2024"/>
            <a:chExt cx="1143" cy="1368"/>
          </a:xfrm>
        </p:grpSpPr>
        <p:sp>
          <p:nvSpPr>
            <p:cNvPr id="62566" name="Rectangle 102">
              <a:extLst>
                <a:ext uri="{FF2B5EF4-FFF2-40B4-BE49-F238E27FC236}">
                  <a16:creationId xmlns:a16="http://schemas.microsoft.com/office/drawing/2014/main" id="{93F071BB-C0C9-4EF6-8CA8-614B571D5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3228"/>
              <a:ext cx="204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62567" name="Rectangle 103">
              <a:extLst>
                <a:ext uri="{FF2B5EF4-FFF2-40B4-BE49-F238E27FC236}">
                  <a16:creationId xmlns:a16="http://schemas.microsoft.com/office/drawing/2014/main" id="{C4755E0D-4A09-4978-9A0C-3280DCE1B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2404"/>
              <a:ext cx="612" cy="775"/>
            </a:xfrm>
            <a:prstGeom prst="rect">
              <a:avLst/>
            </a:prstGeom>
            <a:solidFill>
              <a:srgbClr val="FF9933"/>
            </a:solidFill>
            <a:ln w="19050">
              <a:miter lim="800000"/>
              <a:headEnd/>
              <a:tailEnd/>
            </a:ln>
            <a:effectLst/>
            <a:scene3d>
              <a:camera prst="legacyObliqueTopRight"/>
              <a:lightRig rig="legacyFlat4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DDDDDD"/>
              </a:extrusionClr>
              <a:contourClr>
                <a:srgbClr val="FF9933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r>
                <a:rPr lang="zh-CN" altLang="en-US" sz="2400" b="1">
                  <a:solidFill>
                    <a:srgbClr val="FFFF00"/>
                  </a:solidFill>
                </a:rPr>
                <a:t>力学</a:t>
              </a:r>
            </a:p>
            <a:p>
              <a:endParaRPr lang="en-US" altLang="zh-CN" sz="2400" b="1">
                <a:solidFill>
                  <a:srgbClr val="FFFF00"/>
                </a:solidFill>
              </a:endParaRPr>
            </a:p>
          </p:txBody>
        </p:sp>
        <p:sp>
          <p:nvSpPr>
            <p:cNvPr id="62568" name="Line 104">
              <a:extLst>
                <a:ext uri="{FF2B5EF4-FFF2-40B4-BE49-F238E27FC236}">
                  <a16:creationId xmlns:a16="http://schemas.microsoft.com/office/drawing/2014/main" id="{05B66C4C-1103-4470-9C90-3C3F2ECB28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" y="2811"/>
              <a:ext cx="286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69" name="Line 105">
              <a:extLst>
                <a:ext uri="{FF2B5EF4-FFF2-40B4-BE49-F238E27FC236}">
                  <a16:creationId xmlns:a16="http://schemas.microsoft.com/office/drawing/2014/main" id="{0F49B7AC-753F-4415-820C-A4CD00BA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9" y="2077"/>
              <a:ext cx="0" cy="301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70" name="Rectangle 106">
              <a:extLst>
                <a:ext uri="{FF2B5EF4-FFF2-40B4-BE49-F238E27FC236}">
                  <a16:creationId xmlns:a16="http://schemas.microsoft.com/office/drawing/2014/main" id="{03336B7B-8F36-4581-95EC-5E0C754A8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" y="2809"/>
              <a:ext cx="204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2571" name="Rectangle 107">
              <a:extLst>
                <a:ext uri="{FF2B5EF4-FFF2-40B4-BE49-F238E27FC236}">
                  <a16:creationId xmlns:a16="http://schemas.microsoft.com/office/drawing/2014/main" id="{4C78FE56-D2B6-40E5-B434-9A0D098C2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" y="2024"/>
              <a:ext cx="204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62572" name="Rectangle 108">
              <a:extLst>
                <a:ext uri="{FF2B5EF4-FFF2-40B4-BE49-F238E27FC236}">
                  <a16:creationId xmlns:a16="http://schemas.microsoft.com/office/drawing/2014/main" id="{728910C1-C1F8-49A2-9821-C55EB4716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2404"/>
              <a:ext cx="122" cy="775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74" name="Line 110">
              <a:extLst>
                <a:ext uri="{FF2B5EF4-FFF2-40B4-BE49-F238E27FC236}">
                  <a16:creationId xmlns:a16="http://schemas.microsoft.com/office/drawing/2014/main" id="{332A3ECD-5D59-42FA-B2BC-8C616218800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11" y="2817"/>
              <a:ext cx="433" cy="429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2610" name="Group 146">
            <a:extLst>
              <a:ext uri="{FF2B5EF4-FFF2-40B4-BE49-F238E27FC236}">
                <a16:creationId xmlns:a16="http://schemas.microsoft.com/office/drawing/2014/main" id="{90ABED2C-1EDA-4F51-B2E4-49598AA2CE4D}"/>
              </a:ext>
            </a:extLst>
          </p:cNvPr>
          <p:cNvGrpSpPr>
            <a:grpSpLocks/>
          </p:cNvGrpSpPr>
          <p:nvPr/>
        </p:nvGrpSpPr>
        <p:grpSpPr bwMode="auto">
          <a:xfrm>
            <a:off x="1820863" y="4243686"/>
            <a:ext cx="1500187" cy="650875"/>
            <a:chOff x="1119" y="2509"/>
            <a:chExt cx="945" cy="410"/>
          </a:xfrm>
        </p:grpSpPr>
        <p:sp>
          <p:nvSpPr>
            <p:cNvPr id="62559" name="Arc 95">
              <a:extLst>
                <a:ext uri="{FF2B5EF4-FFF2-40B4-BE49-F238E27FC236}">
                  <a16:creationId xmlns:a16="http://schemas.microsoft.com/office/drawing/2014/main" id="{59E7A546-A45C-494E-A1FA-6449B347A90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119" y="2639"/>
              <a:ext cx="198" cy="253"/>
            </a:xfrm>
            <a:custGeom>
              <a:avLst/>
              <a:gdLst>
                <a:gd name="G0" fmla="+- 21600 0 0"/>
                <a:gd name="G1" fmla="+- 14089 0 0"/>
                <a:gd name="G2" fmla="+- 21600 0 0"/>
                <a:gd name="T0" fmla="*/ 41953 w 41953"/>
                <a:gd name="T1" fmla="*/ 21321 h 35689"/>
                <a:gd name="T2" fmla="*/ 5228 w 41953"/>
                <a:gd name="T3" fmla="*/ 0 h 35689"/>
                <a:gd name="T4" fmla="*/ 21600 w 41953"/>
                <a:gd name="T5" fmla="*/ 14089 h 35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953" h="35689" fill="none" extrusionOk="0">
                  <a:moveTo>
                    <a:pt x="41953" y="21321"/>
                  </a:moveTo>
                  <a:cubicBezTo>
                    <a:pt x="38892" y="29934"/>
                    <a:pt x="30741" y="35688"/>
                    <a:pt x="21600" y="35688"/>
                  </a:cubicBezTo>
                  <a:cubicBezTo>
                    <a:pt x="9670" y="35689"/>
                    <a:pt x="0" y="26018"/>
                    <a:pt x="0" y="14089"/>
                  </a:cubicBezTo>
                  <a:cubicBezTo>
                    <a:pt x="0" y="8918"/>
                    <a:pt x="1854" y="3919"/>
                    <a:pt x="5227" y="-1"/>
                  </a:cubicBezTo>
                </a:path>
                <a:path w="41953" h="35689" stroke="0" extrusionOk="0">
                  <a:moveTo>
                    <a:pt x="41953" y="21321"/>
                  </a:moveTo>
                  <a:cubicBezTo>
                    <a:pt x="38892" y="29934"/>
                    <a:pt x="30741" y="35688"/>
                    <a:pt x="21600" y="35688"/>
                  </a:cubicBezTo>
                  <a:cubicBezTo>
                    <a:pt x="9670" y="35689"/>
                    <a:pt x="0" y="26018"/>
                    <a:pt x="0" y="14089"/>
                  </a:cubicBezTo>
                  <a:cubicBezTo>
                    <a:pt x="0" y="8918"/>
                    <a:pt x="1854" y="3919"/>
                    <a:pt x="5227" y="-1"/>
                  </a:cubicBezTo>
                  <a:lnTo>
                    <a:pt x="21600" y="14089"/>
                  </a:lnTo>
                  <a:close/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81" name="AutoShape 117">
              <a:extLst>
                <a:ext uri="{FF2B5EF4-FFF2-40B4-BE49-F238E27FC236}">
                  <a16:creationId xmlns:a16="http://schemas.microsoft.com/office/drawing/2014/main" id="{9BD219B0-D099-44A3-8F3C-BD35DC61D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1" y="2715"/>
              <a:ext cx="613" cy="204"/>
            </a:xfrm>
            <a:prstGeom prst="rightArrow">
              <a:avLst>
                <a:gd name="adj1" fmla="val 50000"/>
                <a:gd name="adj2" fmla="val 75123"/>
              </a:avLst>
            </a:prstGeom>
            <a:solidFill>
              <a:srgbClr val="00FFFF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82" name="Rectangle 118">
              <a:extLst>
                <a:ext uri="{FF2B5EF4-FFF2-40B4-BE49-F238E27FC236}">
                  <a16:creationId xmlns:a16="http://schemas.microsoft.com/office/drawing/2014/main" id="{E641E68C-B1D6-4E5D-B8EA-1913744E2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2" y="2509"/>
              <a:ext cx="450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i="1" baseline="-25000">
                  <a:solidFill>
                    <a:srgbClr val="0000FF"/>
                  </a:solidFill>
                  <a:latin typeface="Times New Roman" panose="02020603050405020304" pitchFamily="18" charset="0"/>
                </a:rPr>
                <a:t>y</a:t>
              </a:r>
              <a:r>
                <a:rPr lang="en-US" altLang="zh-CN" sz="2400" b="1" baseline="30000">
                  <a:solidFill>
                    <a:srgbClr val="0000FF"/>
                  </a:solidFill>
                  <a:latin typeface="Symbol" panose="05050102010706020507" pitchFamily="18" charset="2"/>
                </a:rPr>
                <a:t>p/2</a:t>
              </a:r>
            </a:p>
          </p:txBody>
        </p:sp>
      </p:grpSp>
      <p:grpSp>
        <p:nvGrpSpPr>
          <p:cNvPr id="62612" name="Group 148">
            <a:extLst>
              <a:ext uri="{FF2B5EF4-FFF2-40B4-BE49-F238E27FC236}">
                <a16:creationId xmlns:a16="http://schemas.microsoft.com/office/drawing/2014/main" id="{A1753DD5-5F1C-431E-83F1-F6BC001FEAC8}"/>
              </a:ext>
            </a:extLst>
          </p:cNvPr>
          <p:cNvGrpSpPr>
            <a:grpSpLocks/>
          </p:cNvGrpSpPr>
          <p:nvPr/>
        </p:nvGrpSpPr>
        <p:grpSpPr bwMode="auto">
          <a:xfrm>
            <a:off x="3571875" y="3473748"/>
            <a:ext cx="1847850" cy="2203450"/>
            <a:chOff x="2222" y="2024"/>
            <a:chExt cx="1164" cy="1388"/>
          </a:xfrm>
        </p:grpSpPr>
        <p:sp>
          <p:nvSpPr>
            <p:cNvPr id="62544" name="Rectangle 80">
              <a:extLst>
                <a:ext uri="{FF2B5EF4-FFF2-40B4-BE49-F238E27FC236}">
                  <a16:creationId xmlns:a16="http://schemas.microsoft.com/office/drawing/2014/main" id="{950741B2-63B8-487D-AEAB-73157E869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" y="2784"/>
              <a:ext cx="204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2545" name="Rectangle 81">
              <a:extLst>
                <a:ext uri="{FF2B5EF4-FFF2-40B4-BE49-F238E27FC236}">
                  <a16:creationId xmlns:a16="http://schemas.microsoft.com/office/drawing/2014/main" id="{4BB7E2D0-5233-43BA-BB4C-DF2590630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2024"/>
              <a:ext cx="204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62546" name="Rectangle 82">
              <a:extLst>
                <a:ext uri="{FF2B5EF4-FFF2-40B4-BE49-F238E27FC236}">
                  <a16:creationId xmlns:a16="http://schemas.microsoft.com/office/drawing/2014/main" id="{A8CE96E6-00AD-42AA-97E7-62F03B2E50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163" y="2562"/>
              <a:ext cx="1103" cy="597"/>
            </a:xfrm>
            <a:prstGeom prst="rect">
              <a:avLst/>
            </a:prstGeom>
            <a:solidFill>
              <a:srgbClr val="663300"/>
            </a:solidFill>
            <a:ln w="19050">
              <a:miter lim="800000"/>
              <a:headEnd/>
              <a:tailEnd/>
            </a:ln>
            <a:effectLst/>
            <a:scene3d>
              <a:camera prst="legacyObliqueTopRight">
                <a:rot lat="5400000" lon="0" rev="0"/>
              </a:camera>
              <a:lightRig rig="legacyFlat4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DDDDDD"/>
              </a:extrusionClr>
              <a:contourClr>
                <a:srgbClr val="66330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 altLang="zh-CN" sz="2400" b="1">
                <a:solidFill>
                  <a:srgbClr val="FFFF00"/>
                </a:solidFill>
              </a:endParaRPr>
            </a:p>
            <a:p>
              <a:endParaRPr lang="en-US" altLang="zh-CN" sz="2400" b="1">
                <a:solidFill>
                  <a:srgbClr val="FFFF00"/>
                </a:solidFill>
              </a:endParaRPr>
            </a:p>
          </p:txBody>
        </p:sp>
        <p:sp>
          <p:nvSpPr>
            <p:cNvPr id="62548" name="Line 84">
              <a:extLst>
                <a:ext uri="{FF2B5EF4-FFF2-40B4-BE49-F238E27FC236}">
                  <a16:creationId xmlns:a16="http://schemas.microsoft.com/office/drawing/2014/main" id="{2B4C8F6E-C84E-4DDA-A940-B481B72660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1" y="2786"/>
              <a:ext cx="311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49" name="Line 85">
              <a:extLst>
                <a:ext uri="{FF2B5EF4-FFF2-40B4-BE49-F238E27FC236}">
                  <a16:creationId xmlns:a16="http://schemas.microsoft.com/office/drawing/2014/main" id="{0EF8E9DB-85B3-4DD1-9BE7-949384E5D98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712" y="2077"/>
              <a:ext cx="1" cy="636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50" name="Line 86">
              <a:extLst>
                <a:ext uri="{FF2B5EF4-FFF2-40B4-BE49-F238E27FC236}">
                  <a16:creationId xmlns:a16="http://schemas.microsoft.com/office/drawing/2014/main" id="{F5D239E8-E971-4715-9730-0FF5C6A32F9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230" y="3004"/>
              <a:ext cx="280" cy="278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90" name="Rectangle 126">
              <a:extLst>
                <a:ext uri="{FF2B5EF4-FFF2-40B4-BE49-F238E27FC236}">
                  <a16:creationId xmlns:a16="http://schemas.microsoft.com/office/drawing/2014/main" id="{3E71532E-F7DC-4692-8EF7-043E53139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2" y="3228"/>
              <a:ext cx="204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</p:grpSp>
      <p:grpSp>
        <p:nvGrpSpPr>
          <p:cNvPr id="62614" name="Group 150">
            <a:extLst>
              <a:ext uri="{FF2B5EF4-FFF2-40B4-BE49-F238E27FC236}">
                <a16:creationId xmlns:a16="http://schemas.microsoft.com/office/drawing/2014/main" id="{ED110E4E-D5E5-4F85-A2D9-0DF378A33795}"/>
              </a:ext>
            </a:extLst>
          </p:cNvPr>
          <p:cNvGrpSpPr>
            <a:grpSpLocks/>
          </p:cNvGrpSpPr>
          <p:nvPr/>
        </p:nvGrpSpPr>
        <p:grpSpPr bwMode="auto">
          <a:xfrm>
            <a:off x="6773863" y="3473748"/>
            <a:ext cx="1733550" cy="2171700"/>
            <a:chOff x="4239" y="2024"/>
            <a:chExt cx="1092" cy="1368"/>
          </a:xfrm>
        </p:grpSpPr>
        <p:sp>
          <p:nvSpPr>
            <p:cNvPr id="62553" name="Rectangle 89">
              <a:extLst>
                <a:ext uri="{FF2B5EF4-FFF2-40B4-BE49-F238E27FC236}">
                  <a16:creationId xmlns:a16="http://schemas.microsoft.com/office/drawing/2014/main" id="{C62C30A0-F97A-45ED-BC07-DA680DD2E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" y="2790"/>
              <a:ext cx="204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2554" name="Rectangle 90">
              <a:extLst>
                <a:ext uri="{FF2B5EF4-FFF2-40B4-BE49-F238E27FC236}">
                  <a16:creationId xmlns:a16="http://schemas.microsoft.com/office/drawing/2014/main" id="{7EACAD34-C996-47E1-B5CC-317C392EC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2024"/>
              <a:ext cx="204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62555" name="Rectangle 91">
              <a:extLst>
                <a:ext uri="{FF2B5EF4-FFF2-40B4-BE49-F238E27FC236}">
                  <a16:creationId xmlns:a16="http://schemas.microsoft.com/office/drawing/2014/main" id="{B31A6686-2411-4E45-9364-9DBC6EFD10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524" y="2384"/>
              <a:ext cx="612" cy="777"/>
            </a:xfrm>
            <a:prstGeom prst="rect">
              <a:avLst/>
            </a:prstGeom>
            <a:solidFill>
              <a:srgbClr val="FF9933"/>
            </a:solidFill>
            <a:ln w="19050">
              <a:miter lim="800000"/>
              <a:headEnd/>
              <a:tailEnd/>
            </a:ln>
            <a:effectLst/>
            <a:scene3d>
              <a:camera prst="legacyObliqueTopRight">
                <a:rot lat="0" lon="16499998" rev="0"/>
              </a:camera>
              <a:lightRig rig="legacyFlat4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DDDDDD"/>
              </a:extrusionClr>
              <a:contourClr>
                <a:srgbClr val="FF9933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r>
                <a:rPr lang="zh-CN" altLang="en-US" sz="2400" b="1">
                  <a:solidFill>
                    <a:srgbClr val="FFFF00"/>
                  </a:solidFill>
                </a:rPr>
                <a:t>力学 </a:t>
              </a:r>
            </a:p>
          </p:txBody>
        </p:sp>
        <p:sp>
          <p:nvSpPr>
            <p:cNvPr id="62558" name="Line 94">
              <a:extLst>
                <a:ext uri="{FF2B5EF4-FFF2-40B4-BE49-F238E27FC236}">
                  <a16:creationId xmlns:a16="http://schemas.microsoft.com/office/drawing/2014/main" id="{C2683EA7-2DEB-4077-925B-CBE29456AC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75" y="2077"/>
              <a:ext cx="0" cy="384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60" name="Line 96">
              <a:extLst>
                <a:ext uri="{FF2B5EF4-FFF2-40B4-BE49-F238E27FC236}">
                  <a16:creationId xmlns:a16="http://schemas.microsoft.com/office/drawing/2014/main" id="{9383EBF7-74A1-4859-8437-C10842062A4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285" y="2947"/>
              <a:ext cx="304" cy="302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62" name="Freeform 98">
              <a:extLst>
                <a:ext uri="{FF2B5EF4-FFF2-40B4-BE49-F238E27FC236}">
                  <a16:creationId xmlns:a16="http://schemas.microsoft.com/office/drawing/2014/main" id="{C4E75E1B-7F0A-43DE-893C-63109791B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2" y="2822"/>
              <a:ext cx="338" cy="390"/>
            </a:xfrm>
            <a:custGeom>
              <a:avLst/>
              <a:gdLst>
                <a:gd name="T0" fmla="*/ 0 w 375"/>
                <a:gd name="T1" fmla="*/ 434 h 434"/>
                <a:gd name="T2" fmla="*/ 375 w 375"/>
                <a:gd name="T3" fmla="*/ 136 h 434"/>
                <a:gd name="T4" fmla="*/ 375 w 375"/>
                <a:gd name="T5" fmla="*/ 0 h 434"/>
                <a:gd name="T6" fmla="*/ 3 w 375"/>
                <a:gd name="T7" fmla="*/ 278 h 434"/>
                <a:gd name="T8" fmla="*/ 0 w 375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34">
                  <a:moveTo>
                    <a:pt x="0" y="434"/>
                  </a:moveTo>
                  <a:lnTo>
                    <a:pt x="375" y="136"/>
                  </a:lnTo>
                  <a:lnTo>
                    <a:pt x="375" y="0"/>
                  </a:lnTo>
                  <a:lnTo>
                    <a:pt x="3" y="278"/>
                  </a:lnTo>
                  <a:lnTo>
                    <a:pt x="0" y="434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57" name="Line 93">
              <a:extLst>
                <a:ext uri="{FF2B5EF4-FFF2-40B4-BE49-F238E27FC236}">
                  <a16:creationId xmlns:a16="http://schemas.microsoft.com/office/drawing/2014/main" id="{13E3FD90-5BEA-46E3-B012-80E0E2707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7" y="2787"/>
              <a:ext cx="415" cy="6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91" name="Rectangle 127">
              <a:extLst>
                <a:ext uri="{FF2B5EF4-FFF2-40B4-BE49-F238E27FC236}">
                  <a16:creationId xmlns:a16="http://schemas.microsoft.com/office/drawing/2014/main" id="{575AADD6-2DAE-416F-981E-F1D8F3D97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9" y="3228"/>
              <a:ext cx="204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</p:grpSp>
      <p:grpSp>
        <p:nvGrpSpPr>
          <p:cNvPr id="62613" name="Group 149">
            <a:extLst>
              <a:ext uri="{FF2B5EF4-FFF2-40B4-BE49-F238E27FC236}">
                <a16:creationId xmlns:a16="http://schemas.microsoft.com/office/drawing/2014/main" id="{2B6D5ED2-43B6-45BB-A5E2-E7DCF489CE79}"/>
              </a:ext>
            </a:extLst>
          </p:cNvPr>
          <p:cNvGrpSpPr>
            <a:grpSpLocks/>
          </p:cNvGrpSpPr>
          <p:nvPr/>
        </p:nvGrpSpPr>
        <p:grpSpPr bwMode="auto">
          <a:xfrm>
            <a:off x="3586163" y="4202411"/>
            <a:ext cx="2940050" cy="1309687"/>
            <a:chOff x="2231" y="2483"/>
            <a:chExt cx="1852" cy="825"/>
          </a:xfrm>
        </p:grpSpPr>
        <p:sp>
          <p:nvSpPr>
            <p:cNvPr id="62578" name="AutoShape 114">
              <a:extLst>
                <a:ext uri="{FF2B5EF4-FFF2-40B4-BE49-F238E27FC236}">
                  <a16:creationId xmlns:a16="http://schemas.microsoft.com/office/drawing/2014/main" id="{A6AB2CFC-6BCB-4B46-A58C-18E0ED3B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2689"/>
              <a:ext cx="613" cy="204"/>
            </a:xfrm>
            <a:prstGeom prst="rightArrow">
              <a:avLst>
                <a:gd name="adj1" fmla="val 50000"/>
                <a:gd name="adj2" fmla="val 75123"/>
              </a:avLst>
            </a:prstGeom>
            <a:solidFill>
              <a:srgbClr val="FF99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79" name="Rectangle 115">
              <a:extLst>
                <a:ext uri="{FF2B5EF4-FFF2-40B4-BE49-F238E27FC236}">
                  <a16:creationId xmlns:a16="http://schemas.microsoft.com/office/drawing/2014/main" id="{86B779D6-B644-4FD7-AFB5-B986B4CBF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2483"/>
              <a:ext cx="450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i="1" baseline="-25000">
                  <a:solidFill>
                    <a:schemeClr val="hlink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2400" b="1" baseline="30000">
                  <a:solidFill>
                    <a:schemeClr val="hlink"/>
                  </a:solidFill>
                  <a:latin typeface="Symbol" panose="05050102010706020507" pitchFamily="18" charset="2"/>
                </a:rPr>
                <a:t>p/2</a:t>
              </a:r>
            </a:p>
          </p:txBody>
        </p:sp>
        <p:sp>
          <p:nvSpPr>
            <p:cNvPr id="62573" name="Arc 109">
              <a:extLst>
                <a:ext uri="{FF2B5EF4-FFF2-40B4-BE49-F238E27FC236}">
                  <a16:creationId xmlns:a16="http://schemas.microsoft.com/office/drawing/2014/main" id="{6FEE7896-F6CC-4FA8-9660-F5CEDE87459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231" y="3045"/>
              <a:ext cx="204" cy="263"/>
            </a:xfrm>
            <a:custGeom>
              <a:avLst/>
              <a:gdLst>
                <a:gd name="G0" fmla="+- 21600 0 0"/>
                <a:gd name="G1" fmla="+- 15534 0 0"/>
                <a:gd name="G2" fmla="+- 21600 0 0"/>
                <a:gd name="T0" fmla="*/ 36608 w 43200"/>
                <a:gd name="T1" fmla="*/ 0 h 37134"/>
                <a:gd name="T2" fmla="*/ 819 w 43200"/>
                <a:gd name="T3" fmla="*/ 9644 h 37134"/>
                <a:gd name="T4" fmla="*/ 21600 w 43200"/>
                <a:gd name="T5" fmla="*/ 15534 h 37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37134" fill="none" extrusionOk="0">
                  <a:moveTo>
                    <a:pt x="36608" y="-1"/>
                  </a:moveTo>
                  <a:cubicBezTo>
                    <a:pt x="40820" y="4069"/>
                    <a:pt x="43200" y="9676"/>
                    <a:pt x="43200" y="15534"/>
                  </a:cubicBezTo>
                  <a:cubicBezTo>
                    <a:pt x="43200" y="27463"/>
                    <a:pt x="33529" y="37134"/>
                    <a:pt x="21600" y="37134"/>
                  </a:cubicBezTo>
                  <a:cubicBezTo>
                    <a:pt x="9670" y="37134"/>
                    <a:pt x="0" y="27463"/>
                    <a:pt x="0" y="15534"/>
                  </a:cubicBezTo>
                  <a:cubicBezTo>
                    <a:pt x="0" y="13542"/>
                    <a:pt x="275" y="11560"/>
                    <a:pt x="818" y="9643"/>
                  </a:cubicBezTo>
                </a:path>
                <a:path w="43200" h="37134" stroke="0" extrusionOk="0">
                  <a:moveTo>
                    <a:pt x="36608" y="-1"/>
                  </a:moveTo>
                  <a:cubicBezTo>
                    <a:pt x="40820" y="4069"/>
                    <a:pt x="43200" y="9676"/>
                    <a:pt x="43200" y="15534"/>
                  </a:cubicBezTo>
                  <a:cubicBezTo>
                    <a:pt x="43200" y="27463"/>
                    <a:pt x="33529" y="37134"/>
                    <a:pt x="21600" y="37134"/>
                  </a:cubicBezTo>
                  <a:cubicBezTo>
                    <a:pt x="9670" y="37134"/>
                    <a:pt x="0" y="27463"/>
                    <a:pt x="0" y="15534"/>
                  </a:cubicBezTo>
                  <a:cubicBezTo>
                    <a:pt x="0" y="13542"/>
                    <a:pt x="275" y="11560"/>
                    <a:pt x="818" y="9643"/>
                  </a:cubicBezTo>
                  <a:lnTo>
                    <a:pt x="21600" y="15534"/>
                  </a:lnTo>
                  <a:close/>
                </a:path>
              </a:pathLst>
            </a:custGeom>
            <a:noFill/>
            <a:ln w="1905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ECE67D59-3E6D-4F60-BB6B-0044488EA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297161"/>
            <a:ext cx="5797550" cy="223837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9FA156BE-AEA0-4B86-AB4D-2E3C1C9B9E14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DC39C12F-8C6A-4265-B376-306625B98C84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9" name="图片 4">
            <a:extLst>
              <a:ext uri="{FF2B5EF4-FFF2-40B4-BE49-F238E27FC236}">
                <a16:creationId xmlns:a16="http://schemas.microsoft.com/office/drawing/2014/main" id="{57097D3F-376B-4549-ACB4-147951520B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标题 1">
            <a:extLst>
              <a:ext uri="{FF2B5EF4-FFF2-40B4-BE49-F238E27FC236}">
                <a16:creationId xmlns:a16="http://schemas.microsoft.com/office/drawing/2014/main" id="{7F8437D6-6999-4A80-BE85-A860A64CBCF6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刚体的运动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027" name="Object 3">
            <a:extLst>
              <a:ext uri="{FF2B5EF4-FFF2-40B4-BE49-F238E27FC236}">
                <a16:creationId xmlns:a16="http://schemas.microsoft.com/office/drawing/2014/main" id="{B7CE1A70-F807-4725-94F6-68C762F8500D}"/>
              </a:ext>
            </a:extLst>
          </p:cNvPr>
          <p:cNvGraphicFramePr>
            <a:graphicFrameLocks/>
          </p:cNvGraphicFramePr>
          <p:nvPr/>
        </p:nvGraphicFramePr>
        <p:xfrm>
          <a:off x="71438" y="1316038"/>
          <a:ext cx="4989512" cy="34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7" name="BMP 图像" r:id="rId4" imgW="4990476" imgH="3438095" progId="Paint.Picture">
                  <p:embed/>
                </p:oleObj>
              </mc:Choice>
              <mc:Fallback>
                <p:oleObj name="BMP 图像" r:id="rId4" imgW="4990476" imgH="3438095" progId="Paint.Picture">
                  <p:embed/>
                  <p:pic>
                    <p:nvPicPr>
                      <p:cNvPr id="129027" name="Object 3">
                        <a:extLst>
                          <a:ext uri="{FF2B5EF4-FFF2-40B4-BE49-F238E27FC236}">
                            <a16:creationId xmlns:a16="http://schemas.microsoft.com/office/drawing/2014/main" id="{B7CE1A70-F807-4725-94F6-68C762F8500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1316038"/>
                        <a:ext cx="4989512" cy="343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28" name="Object 4">
            <a:extLst>
              <a:ext uri="{FF2B5EF4-FFF2-40B4-BE49-F238E27FC236}">
                <a16:creationId xmlns:a16="http://schemas.microsoft.com/office/drawing/2014/main" id="{47B67322-4F23-4562-95CF-16CE929BFE8B}"/>
              </a:ext>
            </a:extLst>
          </p:cNvPr>
          <p:cNvGraphicFramePr>
            <a:graphicFrameLocks/>
          </p:cNvGraphicFramePr>
          <p:nvPr/>
        </p:nvGraphicFramePr>
        <p:xfrm>
          <a:off x="71438" y="1316038"/>
          <a:ext cx="4989512" cy="34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8" name="BMP 图像" r:id="rId6" imgW="4990476" imgH="3438095" progId="Paint.Picture">
                  <p:embed/>
                </p:oleObj>
              </mc:Choice>
              <mc:Fallback>
                <p:oleObj name="BMP 图像" r:id="rId6" imgW="4990476" imgH="3438095" progId="Paint.Picture">
                  <p:embed/>
                  <p:pic>
                    <p:nvPicPr>
                      <p:cNvPr id="129028" name="Object 4">
                        <a:extLst>
                          <a:ext uri="{FF2B5EF4-FFF2-40B4-BE49-F238E27FC236}">
                            <a16:creationId xmlns:a16="http://schemas.microsoft.com/office/drawing/2014/main" id="{47B67322-4F23-4562-95CF-16CE929BFE8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1316038"/>
                        <a:ext cx="4989512" cy="343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29" name="Object 5">
            <a:extLst>
              <a:ext uri="{FF2B5EF4-FFF2-40B4-BE49-F238E27FC236}">
                <a16:creationId xmlns:a16="http://schemas.microsoft.com/office/drawing/2014/main" id="{78DECA73-309E-424B-AE38-F9662C25BCB2}"/>
              </a:ext>
            </a:extLst>
          </p:cNvPr>
          <p:cNvGraphicFramePr>
            <a:graphicFrameLocks/>
          </p:cNvGraphicFramePr>
          <p:nvPr/>
        </p:nvGraphicFramePr>
        <p:xfrm>
          <a:off x="71438" y="1316038"/>
          <a:ext cx="4989512" cy="34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9" name="BMP 图像" r:id="rId8" imgW="4990476" imgH="3438095" progId="Paint.Picture">
                  <p:embed/>
                </p:oleObj>
              </mc:Choice>
              <mc:Fallback>
                <p:oleObj name="BMP 图像" r:id="rId8" imgW="4990476" imgH="3438095" progId="Paint.Picture">
                  <p:embed/>
                  <p:pic>
                    <p:nvPicPr>
                      <p:cNvPr id="129029" name="Object 5">
                        <a:extLst>
                          <a:ext uri="{FF2B5EF4-FFF2-40B4-BE49-F238E27FC236}">
                            <a16:creationId xmlns:a16="http://schemas.microsoft.com/office/drawing/2014/main" id="{78DECA73-309E-424B-AE38-F9662C25BCB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1316038"/>
                        <a:ext cx="4989512" cy="343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0" name="Object 6">
            <a:extLst>
              <a:ext uri="{FF2B5EF4-FFF2-40B4-BE49-F238E27FC236}">
                <a16:creationId xmlns:a16="http://schemas.microsoft.com/office/drawing/2014/main" id="{E001492D-3CD7-4C1F-AE7F-82786DB8D34C}"/>
              </a:ext>
            </a:extLst>
          </p:cNvPr>
          <p:cNvGraphicFramePr>
            <a:graphicFrameLocks/>
          </p:cNvGraphicFramePr>
          <p:nvPr/>
        </p:nvGraphicFramePr>
        <p:xfrm>
          <a:off x="71438" y="1316038"/>
          <a:ext cx="4989512" cy="34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0" name="BMP 图像" r:id="rId10" imgW="4990476" imgH="3438095" progId="Paint.Picture">
                  <p:embed/>
                </p:oleObj>
              </mc:Choice>
              <mc:Fallback>
                <p:oleObj name="BMP 图像" r:id="rId10" imgW="4990476" imgH="3438095" progId="Paint.Picture">
                  <p:embed/>
                  <p:pic>
                    <p:nvPicPr>
                      <p:cNvPr id="129030" name="Object 6">
                        <a:extLst>
                          <a:ext uri="{FF2B5EF4-FFF2-40B4-BE49-F238E27FC236}">
                            <a16:creationId xmlns:a16="http://schemas.microsoft.com/office/drawing/2014/main" id="{E001492D-3CD7-4C1F-AE7F-82786DB8D34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1316038"/>
                        <a:ext cx="4989512" cy="343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1" name="Object 7">
            <a:extLst>
              <a:ext uri="{FF2B5EF4-FFF2-40B4-BE49-F238E27FC236}">
                <a16:creationId xmlns:a16="http://schemas.microsoft.com/office/drawing/2014/main" id="{529FAACC-B78A-45C3-87EF-DC5BEACF8805}"/>
              </a:ext>
            </a:extLst>
          </p:cNvPr>
          <p:cNvGraphicFramePr>
            <a:graphicFrameLocks/>
          </p:cNvGraphicFramePr>
          <p:nvPr/>
        </p:nvGraphicFramePr>
        <p:xfrm>
          <a:off x="71438" y="1316038"/>
          <a:ext cx="4989512" cy="34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1" name="BMP 图像" r:id="rId12" imgW="4990476" imgH="3438095" progId="Paint.Picture">
                  <p:embed/>
                </p:oleObj>
              </mc:Choice>
              <mc:Fallback>
                <p:oleObj name="BMP 图像" r:id="rId12" imgW="4990476" imgH="3438095" progId="Paint.Picture">
                  <p:embed/>
                  <p:pic>
                    <p:nvPicPr>
                      <p:cNvPr id="129031" name="Object 7">
                        <a:extLst>
                          <a:ext uri="{FF2B5EF4-FFF2-40B4-BE49-F238E27FC236}">
                            <a16:creationId xmlns:a16="http://schemas.microsoft.com/office/drawing/2014/main" id="{529FAACC-B78A-45C3-87EF-DC5BEACF880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1316038"/>
                        <a:ext cx="4989512" cy="343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2" name="Object 8">
            <a:extLst>
              <a:ext uri="{FF2B5EF4-FFF2-40B4-BE49-F238E27FC236}">
                <a16:creationId xmlns:a16="http://schemas.microsoft.com/office/drawing/2014/main" id="{4011C703-7F5F-41E7-ABDA-D14D6D27C4E3}"/>
              </a:ext>
            </a:extLst>
          </p:cNvPr>
          <p:cNvGraphicFramePr>
            <a:graphicFrameLocks/>
          </p:cNvGraphicFramePr>
          <p:nvPr/>
        </p:nvGraphicFramePr>
        <p:xfrm>
          <a:off x="71438" y="1316038"/>
          <a:ext cx="4989512" cy="34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2" name="BMP 图像" r:id="rId14" imgW="4990476" imgH="3438095" progId="Paint.Picture">
                  <p:embed/>
                </p:oleObj>
              </mc:Choice>
              <mc:Fallback>
                <p:oleObj name="BMP 图像" r:id="rId14" imgW="4990476" imgH="3438095" progId="Paint.Picture">
                  <p:embed/>
                  <p:pic>
                    <p:nvPicPr>
                      <p:cNvPr id="129032" name="Object 8">
                        <a:extLst>
                          <a:ext uri="{FF2B5EF4-FFF2-40B4-BE49-F238E27FC236}">
                            <a16:creationId xmlns:a16="http://schemas.microsoft.com/office/drawing/2014/main" id="{4011C703-7F5F-41E7-ABDA-D14D6D27C4E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1316038"/>
                        <a:ext cx="4989512" cy="343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3" name="Object 9">
            <a:extLst>
              <a:ext uri="{FF2B5EF4-FFF2-40B4-BE49-F238E27FC236}">
                <a16:creationId xmlns:a16="http://schemas.microsoft.com/office/drawing/2014/main" id="{5359A294-3616-4040-A948-35B41BC553C4}"/>
              </a:ext>
            </a:extLst>
          </p:cNvPr>
          <p:cNvGraphicFramePr>
            <a:graphicFrameLocks/>
          </p:cNvGraphicFramePr>
          <p:nvPr/>
        </p:nvGraphicFramePr>
        <p:xfrm>
          <a:off x="71438" y="1316038"/>
          <a:ext cx="4989512" cy="34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3" name="BMP 图像" r:id="rId16" imgW="4990476" imgH="3438095" progId="Paint.Picture">
                  <p:embed/>
                </p:oleObj>
              </mc:Choice>
              <mc:Fallback>
                <p:oleObj name="BMP 图像" r:id="rId16" imgW="4990476" imgH="3438095" progId="Paint.Picture">
                  <p:embed/>
                  <p:pic>
                    <p:nvPicPr>
                      <p:cNvPr id="129033" name="Object 9">
                        <a:extLst>
                          <a:ext uri="{FF2B5EF4-FFF2-40B4-BE49-F238E27FC236}">
                            <a16:creationId xmlns:a16="http://schemas.microsoft.com/office/drawing/2014/main" id="{5359A294-3616-4040-A948-35B41BC553C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1316038"/>
                        <a:ext cx="4989512" cy="343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4" name="Object 10">
            <a:extLst>
              <a:ext uri="{FF2B5EF4-FFF2-40B4-BE49-F238E27FC236}">
                <a16:creationId xmlns:a16="http://schemas.microsoft.com/office/drawing/2014/main" id="{B35AF9ED-744D-4899-BACC-5F29FFA1C556}"/>
              </a:ext>
            </a:extLst>
          </p:cNvPr>
          <p:cNvGraphicFramePr>
            <a:graphicFrameLocks/>
          </p:cNvGraphicFramePr>
          <p:nvPr/>
        </p:nvGraphicFramePr>
        <p:xfrm>
          <a:off x="71438" y="1316038"/>
          <a:ext cx="4989512" cy="34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4" name="BMP 图像" r:id="rId18" imgW="4990476" imgH="3438095" progId="Paint.Picture">
                  <p:embed/>
                </p:oleObj>
              </mc:Choice>
              <mc:Fallback>
                <p:oleObj name="BMP 图像" r:id="rId18" imgW="4990476" imgH="3438095" progId="Paint.Picture">
                  <p:embed/>
                  <p:pic>
                    <p:nvPicPr>
                      <p:cNvPr id="129034" name="Object 10">
                        <a:extLst>
                          <a:ext uri="{FF2B5EF4-FFF2-40B4-BE49-F238E27FC236}">
                            <a16:creationId xmlns:a16="http://schemas.microsoft.com/office/drawing/2014/main" id="{B35AF9ED-744D-4899-BACC-5F29FFA1C55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1316038"/>
                        <a:ext cx="4989512" cy="343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5" name="Object 11">
            <a:extLst>
              <a:ext uri="{FF2B5EF4-FFF2-40B4-BE49-F238E27FC236}">
                <a16:creationId xmlns:a16="http://schemas.microsoft.com/office/drawing/2014/main" id="{47C59B89-FEFE-4B7F-9261-E39D1120B584}"/>
              </a:ext>
            </a:extLst>
          </p:cNvPr>
          <p:cNvGraphicFramePr>
            <a:graphicFrameLocks/>
          </p:cNvGraphicFramePr>
          <p:nvPr/>
        </p:nvGraphicFramePr>
        <p:xfrm>
          <a:off x="71438" y="1316038"/>
          <a:ext cx="4989512" cy="34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5" name="BMP 图像" r:id="rId20" imgW="4990476" imgH="3438095" progId="Paint.Picture">
                  <p:embed/>
                </p:oleObj>
              </mc:Choice>
              <mc:Fallback>
                <p:oleObj name="BMP 图像" r:id="rId20" imgW="4990476" imgH="3438095" progId="Paint.Picture">
                  <p:embed/>
                  <p:pic>
                    <p:nvPicPr>
                      <p:cNvPr id="129035" name="Object 11">
                        <a:extLst>
                          <a:ext uri="{FF2B5EF4-FFF2-40B4-BE49-F238E27FC236}">
                            <a16:creationId xmlns:a16="http://schemas.microsoft.com/office/drawing/2014/main" id="{47C59B89-FEFE-4B7F-9261-E39D1120B58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1316038"/>
                        <a:ext cx="4989512" cy="343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6" name="Object 12">
            <a:extLst>
              <a:ext uri="{FF2B5EF4-FFF2-40B4-BE49-F238E27FC236}">
                <a16:creationId xmlns:a16="http://schemas.microsoft.com/office/drawing/2014/main" id="{0517101F-03A2-4664-AD31-CED70E3BA1D6}"/>
              </a:ext>
            </a:extLst>
          </p:cNvPr>
          <p:cNvGraphicFramePr>
            <a:graphicFrameLocks/>
          </p:cNvGraphicFramePr>
          <p:nvPr/>
        </p:nvGraphicFramePr>
        <p:xfrm>
          <a:off x="71438" y="1316038"/>
          <a:ext cx="4989512" cy="34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6" name="BMP 图像" r:id="rId22" imgW="4990476" imgH="3438095" progId="Paint.Picture">
                  <p:embed/>
                </p:oleObj>
              </mc:Choice>
              <mc:Fallback>
                <p:oleObj name="BMP 图像" r:id="rId22" imgW="4990476" imgH="3438095" progId="Paint.Picture">
                  <p:embed/>
                  <p:pic>
                    <p:nvPicPr>
                      <p:cNvPr id="129036" name="Object 12">
                        <a:extLst>
                          <a:ext uri="{FF2B5EF4-FFF2-40B4-BE49-F238E27FC236}">
                            <a16:creationId xmlns:a16="http://schemas.microsoft.com/office/drawing/2014/main" id="{0517101F-03A2-4664-AD31-CED70E3BA1D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1316038"/>
                        <a:ext cx="4989512" cy="343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7" name="Object 13">
            <a:extLst>
              <a:ext uri="{FF2B5EF4-FFF2-40B4-BE49-F238E27FC236}">
                <a16:creationId xmlns:a16="http://schemas.microsoft.com/office/drawing/2014/main" id="{4F171863-7EC9-4985-8DD6-E4F57AB0937F}"/>
              </a:ext>
            </a:extLst>
          </p:cNvPr>
          <p:cNvGraphicFramePr>
            <a:graphicFrameLocks/>
          </p:cNvGraphicFramePr>
          <p:nvPr/>
        </p:nvGraphicFramePr>
        <p:xfrm>
          <a:off x="71438" y="1316038"/>
          <a:ext cx="4989512" cy="34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7" name="BMP 图像" r:id="rId24" imgW="4990476" imgH="3438095" progId="Paint.Picture">
                  <p:embed/>
                </p:oleObj>
              </mc:Choice>
              <mc:Fallback>
                <p:oleObj name="BMP 图像" r:id="rId24" imgW="4990476" imgH="3438095" progId="Paint.Picture">
                  <p:embed/>
                  <p:pic>
                    <p:nvPicPr>
                      <p:cNvPr id="129037" name="Object 13">
                        <a:extLst>
                          <a:ext uri="{FF2B5EF4-FFF2-40B4-BE49-F238E27FC236}">
                            <a16:creationId xmlns:a16="http://schemas.microsoft.com/office/drawing/2014/main" id="{4F171863-7EC9-4985-8DD6-E4F57AB0937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1316038"/>
                        <a:ext cx="4989512" cy="343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8" name="Object 14">
            <a:extLst>
              <a:ext uri="{FF2B5EF4-FFF2-40B4-BE49-F238E27FC236}">
                <a16:creationId xmlns:a16="http://schemas.microsoft.com/office/drawing/2014/main" id="{ECA96E56-4244-4445-8765-CDD94A5369E6}"/>
              </a:ext>
            </a:extLst>
          </p:cNvPr>
          <p:cNvGraphicFramePr>
            <a:graphicFrameLocks/>
          </p:cNvGraphicFramePr>
          <p:nvPr/>
        </p:nvGraphicFramePr>
        <p:xfrm>
          <a:off x="71438" y="1316038"/>
          <a:ext cx="4989512" cy="34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8" name="BMP 图像" r:id="rId26" imgW="4990476" imgH="3438095" progId="Paint.Picture">
                  <p:embed/>
                </p:oleObj>
              </mc:Choice>
              <mc:Fallback>
                <p:oleObj name="BMP 图像" r:id="rId26" imgW="4990476" imgH="3438095" progId="Paint.Picture">
                  <p:embed/>
                  <p:pic>
                    <p:nvPicPr>
                      <p:cNvPr id="129038" name="Object 14">
                        <a:extLst>
                          <a:ext uri="{FF2B5EF4-FFF2-40B4-BE49-F238E27FC236}">
                            <a16:creationId xmlns:a16="http://schemas.microsoft.com/office/drawing/2014/main" id="{ECA96E56-4244-4445-8765-CDD94A5369E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1316038"/>
                        <a:ext cx="4989512" cy="343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9" name="Object 15">
            <a:extLst>
              <a:ext uri="{FF2B5EF4-FFF2-40B4-BE49-F238E27FC236}">
                <a16:creationId xmlns:a16="http://schemas.microsoft.com/office/drawing/2014/main" id="{CEDB3670-239A-425E-BBC3-1FDB9062DB00}"/>
              </a:ext>
            </a:extLst>
          </p:cNvPr>
          <p:cNvGraphicFramePr>
            <a:graphicFrameLocks/>
          </p:cNvGraphicFramePr>
          <p:nvPr/>
        </p:nvGraphicFramePr>
        <p:xfrm>
          <a:off x="71438" y="1316038"/>
          <a:ext cx="4989512" cy="34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9" name="BMP 图像" r:id="rId28" imgW="4990476" imgH="3438095" progId="Paint.Picture">
                  <p:embed/>
                </p:oleObj>
              </mc:Choice>
              <mc:Fallback>
                <p:oleObj name="BMP 图像" r:id="rId28" imgW="4990476" imgH="3438095" progId="Paint.Picture">
                  <p:embed/>
                  <p:pic>
                    <p:nvPicPr>
                      <p:cNvPr id="129039" name="Object 15">
                        <a:extLst>
                          <a:ext uri="{FF2B5EF4-FFF2-40B4-BE49-F238E27FC236}">
                            <a16:creationId xmlns:a16="http://schemas.microsoft.com/office/drawing/2014/main" id="{CEDB3670-239A-425E-BBC3-1FDB9062DB0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1316038"/>
                        <a:ext cx="4989512" cy="343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40" name="Object 16">
            <a:extLst>
              <a:ext uri="{FF2B5EF4-FFF2-40B4-BE49-F238E27FC236}">
                <a16:creationId xmlns:a16="http://schemas.microsoft.com/office/drawing/2014/main" id="{4F8B8CF0-257B-4D1B-A39B-EB43B1075B02}"/>
              </a:ext>
            </a:extLst>
          </p:cNvPr>
          <p:cNvGraphicFramePr>
            <a:graphicFrameLocks/>
          </p:cNvGraphicFramePr>
          <p:nvPr/>
        </p:nvGraphicFramePr>
        <p:xfrm>
          <a:off x="71438" y="1316038"/>
          <a:ext cx="4989512" cy="34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0" name="BMP 图像" r:id="rId30" imgW="4990476" imgH="3438095" progId="Paint.Picture">
                  <p:embed/>
                </p:oleObj>
              </mc:Choice>
              <mc:Fallback>
                <p:oleObj name="BMP 图像" r:id="rId30" imgW="4990476" imgH="3438095" progId="Paint.Picture">
                  <p:embed/>
                  <p:pic>
                    <p:nvPicPr>
                      <p:cNvPr id="129040" name="Object 16">
                        <a:extLst>
                          <a:ext uri="{FF2B5EF4-FFF2-40B4-BE49-F238E27FC236}">
                            <a16:creationId xmlns:a16="http://schemas.microsoft.com/office/drawing/2014/main" id="{4F8B8CF0-257B-4D1B-A39B-EB43B1075B0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1316038"/>
                        <a:ext cx="4989512" cy="343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41" name="Object 17">
            <a:extLst>
              <a:ext uri="{FF2B5EF4-FFF2-40B4-BE49-F238E27FC236}">
                <a16:creationId xmlns:a16="http://schemas.microsoft.com/office/drawing/2014/main" id="{27C31232-350B-40FD-9267-76334ED3CC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1316038"/>
          <a:ext cx="40481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1" name="BMP 图像" r:id="rId32" imgW="4048690" imgH="390580" progId="Paint.Picture">
                  <p:embed/>
                </p:oleObj>
              </mc:Choice>
              <mc:Fallback>
                <p:oleObj name="BMP 图像" r:id="rId32" imgW="4048690" imgH="390580" progId="Paint.Picture">
                  <p:embed/>
                  <p:pic>
                    <p:nvPicPr>
                      <p:cNvPr id="129041" name="Object 17">
                        <a:extLst>
                          <a:ext uri="{FF2B5EF4-FFF2-40B4-BE49-F238E27FC236}">
                            <a16:creationId xmlns:a16="http://schemas.microsoft.com/office/drawing/2014/main" id="{27C31232-350B-40FD-9267-76334ED3CC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316038"/>
                        <a:ext cx="404812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42" name="Object 18">
            <a:extLst>
              <a:ext uri="{FF2B5EF4-FFF2-40B4-BE49-F238E27FC236}">
                <a16:creationId xmlns:a16="http://schemas.microsoft.com/office/drawing/2014/main" id="{5549818A-90A7-4623-82B0-AB5DDB509D05}"/>
              </a:ext>
            </a:extLst>
          </p:cNvPr>
          <p:cNvGraphicFramePr>
            <a:graphicFrameLocks/>
          </p:cNvGraphicFramePr>
          <p:nvPr/>
        </p:nvGraphicFramePr>
        <p:xfrm>
          <a:off x="71438" y="2243138"/>
          <a:ext cx="4779962" cy="421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2" name="BMP 图像" r:id="rId34" imgW="4780952" imgH="4219048" progId="Paint.Picture">
                  <p:embed/>
                </p:oleObj>
              </mc:Choice>
              <mc:Fallback>
                <p:oleObj name="BMP 图像" r:id="rId34" imgW="4780952" imgH="4219048" progId="Paint.Picture">
                  <p:embed/>
                  <p:pic>
                    <p:nvPicPr>
                      <p:cNvPr id="129042" name="Object 18">
                        <a:extLst>
                          <a:ext uri="{FF2B5EF4-FFF2-40B4-BE49-F238E27FC236}">
                            <a16:creationId xmlns:a16="http://schemas.microsoft.com/office/drawing/2014/main" id="{5549818A-90A7-4623-82B0-AB5DDB509D0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2243138"/>
                        <a:ext cx="4779962" cy="421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43" name="Object 19">
            <a:extLst>
              <a:ext uri="{FF2B5EF4-FFF2-40B4-BE49-F238E27FC236}">
                <a16:creationId xmlns:a16="http://schemas.microsoft.com/office/drawing/2014/main" id="{24275EC5-4938-4002-B238-6ADAE932A319}"/>
              </a:ext>
            </a:extLst>
          </p:cNvPr>
          <p:cNvGraphicFramePr>
            <a:graphicFrameLocks/>
          </p:cNvGraphicFramePr>
          <p:nvPr/>
        </p:nvGraphicFramePr>
        <p:xfrm>
          <a:off x="71438" y="2243138"/>
          <a:ext cx="4779962" cy="421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3" name="BMP 图像" r:id="rId36" imgW="4780952" imgH="4219048" progId="Paint.Picture">
                  <p:embed/>
                </p:oleObj>
              </mc:Choice>
              <mc:Fallback>
                <p:oleObj name="BMP 图像" r:id="rId36" imgW="4780952" imgH="4219048" progId="Paint.Picture">
                  <p:embed/>
                  <p:pic>
                    <p:nvPicPr>
                      <p:cNvPr id="129043" name="Object 19">
                        <a:extLst>
                          <a:ext uri="{FF2B5EF4-FFF2-40B4-BE49-F238E27FC236}">
                            <a16:creationId xmlns:a16="http://schemas.microsoft.com/office/drawing/2014/main" id="{24275EC5-4938-4002-B238-6ADAE932A31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2243138"/>
                        <a:ext cx="4779962" cy="421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44" name="Object 20">
            <a:extLst>
              <a:ext uri="{FF2B5EF4-FFF2-40B4-BE49-F238E27FC236}">
                <a16:creationId xmlns:a16="http://schemas.microsoft.com/office/drawing/2014/main" id="{E4A1F80A-DA26-475A-8558-15358D93F85D}"/>
              </a:ext>
            </a:extLst>
          </p:cNvPr>
          <p:cNvGraphicFramePr>
            <a:graphicFrameLocks/>
          </p:cNvGraphicFramePr>
          <p:nvPr/>
        </p:nvGraphicFramePr>
        <p:xfrm>
          <a:off x="71438" y="2243138"/>
          <a:ext cx="4779962" cy="421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4" name="BMP 图像" r:id="rId38" imgW="4780952" imgH="4219048" progId="Paint.Picture">
                  <p:embed/>
                </p:oleObj>
              </mc:Choice>
              <mc:Fallback>
                <p:oleObj name="BMP 图像" r:id="rId38" imgW="4780952" imgH="4219048" progId="Paint.Picture">
                  <p:embed/>
                  <p:pic>
                    <p:nvPicPr>
                      <p:cNvPr id="129044" name="Object 20">
                        <a:extLst>
                          <a:ext uri="{FF2B5EF4-FFF2-40B4-BE49-F238E27FC236}">
                            <a16:creationId xmlns:a16="http://schemas.microsoft.com/office/drawing/2014/main" id="{E4A1F80A-DA26-475A-8558-15358D93F85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2243138"/>
                        <a:ext cx="4779962" cy="421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45" name="Object 21">
            <a:extLst>
              <a:ext uri="{FF2B5EF4-FFF2-40B4-BE49-F238E27FC236}">
                <a16:creationId xmlns:a16="http://schemas.microsoft.com/office/drawing/2014/main" id="{2B47DEFD-4301-4AF6-A918-DA7F263845F5}"/>
              </a:ext>
            </a:extLst>
          </p:cNvPr>
          <p:cNvGraphicFramePr>
            <a:graphicFrameLocks/>
          </p:cNvGraphicFramePr>
          <p:nvPr/>
        </p:nvGraphicFramePr>
        <p:xfrm>
          <a:off x="71438" y="2243138"/>
          <a:ext cx="4779962" cy="421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5" name="BMP 图像" r:id="rId40" imgW="4780952" imgH="4219048" progId="Paint.Picture">
                  <p:embed/>
                </p:oleObj>
              </mc:Choice>
              <mc:Fallback>
                <p:oleObj name="BMP 图像" r:id="rId40" imgW="4780952" imgH="4219048" progId="Paint.Picture">
                  <p:embed/>
                  <p:pic>
                    <p:nvPicPr>
                      <p:cNvPr id="129045" name="Object 21">
                        <a:extLst>
                          <a:ext uri="{FF2B5EF4-FFF2-40B4-BE49-F238E27FC236}">
                            <a16:creationId xmlns:a16="http://schemas.microsoft.com/office/drawing/2014/main" id="{2B47DEFD-4301-4AF6-A918-DA7F263845F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2243138"/>
                        <a:ext cx="4779962" cy="421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46" name="Object 22">
            <a:extLst>
              <a:ext uri="{FF2B5EF4-FFF2-40B4-BE49-F238E27FC236}">
                <a16:creationId xmlns:a16="http://schemas.microsoft.com/office/drawing/2014/main" id="{CCBB4613-A94B-42D2-82C9-D9E90E216A1C}"/>
              </a:ext>
            </a:extLst>
          </p:cNvPr>
          <p:cNvGraphicFramePr>
            <a:graphicFrameLocks/>
          </p:cNvGraphicFramePr>
          <p:nvPr/>
        </p:nvGraphicFramePr>
        <p:xfrm>
          <a:off x="71438" y="2243138"/>
          <a:ext cx="4779962" cy="421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6" name="BMP 图像" r:id="rId42" imgW="4780952" imgH="4219048" progId="Paint.Picture">
                  <p:embed/>
                </p:oleObj>
              </mc:Choice>
              <mc:Fallback>
                <p:oleObj name="BMP 图像" r:id="rId42" imgW="4780952" imgH="4219048" progId="Paint.Picture">
                  <p:embed/>
                  <p:pic>
                    <p:nvPicPr>
                      <p:cNvPr id="129046" name="Object 22">
                        <a:extLst>
                          <a:ext uri="{FF2B5EF4-FFF2-40B4-BE49-F238E27FC236}">
                            <a16:creationId xmlns:a16="http://schemas.microsoft.com/office/drawing/2014/main" id="{CCBB4613-A94B-42D2-82C9-D9E90E216A1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2243138"/>
                        <a:ext cx="4779962" cy="421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47" name="Object 23">
            <a:extLst>
              <a:ext uri="{FF2B5EF4-FFF2-40B4-BE49-F238E27FC236}">
                <a16:creationId xmlns:a16="http://schemas.microsoft.com/office/drawing/2014/main" id="{8D1ED8F6-90DE-4F2D-B692-A0F20ACFECE6}"/>
              </a:ext>
            </a:extLst>
          </p:cNvPr>
          <p:cNvGraphicFramePr>
            <a:graphicFrameLocks/>
          </p:cNvGraphicFramePr>
          <p:nvPr/>
        </p:nvGraphicFramePr>
        <p:xfrm>
          <a:off x="71438" y="2243138"/>
          <a:ext cx="4779962" cy="421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7" name="BMP 图像" r:id="rId44" imgW="4780952" imgH="4219048" progId="Paint.Picture">
                  <p:embed/>
                </p:oleObj>
              </mc:Choice>
              <mc:Fallback>
                <p:oleObj name="BMP 图像" r:id="rId44" imgW="4780952" imgH="4219048" progId="Paint.Picture">
                  <p:embed/>
                  <p:pic>
                    <p:nvPicPr>
                      <p:cNvPr id="129047" name="Object 23">
                        <a:extLst>
                          <a:ext uri="{FF2B5EF4-FFF2-40B4-BE49-F238E27FC236}">
                            <a16:creationId xmlns:a16="http://schemas.microsoft.com/office/drawing/2014/main" id="{8D1ED8F6-90DE-4F2D-B692-A0F20ACFECE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2243138"/>
                        <a:ext cx="4779962" cy="421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48" name="Object 24">
            <a:extLst>
              <a:ext uri="{FF2B5EF4-FFF2-40B4-BE49-F238E27FC236}">
                <a16:creationId xmlns:a16="http://schemas.microsoft.com/office/drawing/2014/main" id="{FB42B395-0B99-4AF0-A570-1C6EB1FB16F6}"/>
              </a:ext>
            </a:extLst>
          </p:cNvPr>
          <p:cNvGraphicFramePr>
            <a:graphicFrameLocks/>
          </p:cNvGraphicFramePr>
          <p:nvPr/>
        </p:nvGraphicFramePr>
        <p:xfrm>
          <a:off x="71438" y="2243138"/>
          <a:ext cx="4779962" cy="421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8" name="BMP 图像" r:id="rId46" imgW="4780952" imgH="4219048" progId="Paint.Picture">
                  <p:embed/>
                </p:oleObj>
              </mc:Choice>
              <mc:Fallback>
                <p:oleObj name="BMP 图像" r:id="rId46" imgW="4780952" imgH="4219048" progId="Paint.Picture">
                  <p:embed/>
                  <p:pic>
                    <p:nvPicPr>
                      <p:cNvPr id="129048" name="Object 24">
                        <a:extLst>
                          <a:ext uri="{FF2B5EF4-FFF2-40B4-BE49-F238E27FC236}">
                            <a16:creationId xmlns:a16="http://schemas.microsoft.com/office/drawing/2014/main" id="{FB42B395-0B99-4AF0-A570-1C6EB1FB16F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2243138"/>
                        <a:ext cx="4779962" cy="421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49" name="Object 25">
            <a:extLst>
              <a:ext uri="{FF2B5EF4-FFF2-40B4-BE49-F238E27FC236}">
                <a16:creationId xmlns:a16="http://schemas.microsoft.com/office/drawing/2014/main" id="{8C4BF1CF-BCB8-45A5-8CF6-2A30B630927F}"/>
              </a:ext>
            </a:extLst>
          </p:cNvPr>
          <p:cNvGraphicFramePr>
            <a:graphicFrameLocks/>
          </p:cNvGraphicFramePr>
          <p:nvPr/>
        </p:nvGraphicFramePr>
        <p:xfrm>
          <a:off x="71438" y="2243138"/>
          <a:ext cx="4779962" cy="421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9" name="BMP 图像" r:id="rId48" imgW="4780952" imgH="4219048" progId="Paint.Picture">
                  <p:embed/>
                </p:oleObj>
              </mc:Choice>
              <mc:Fallback>
                <p:oleObj name="BMP 图像" r:id="rId48" imgW="4780952" imgH="4219048" progId="Paint.Picture">
                  <p:embed/>
                  <p:pic>
                    <p:nvPicPr>
                      <p:cNvPr id="129049" name="Object 25">
                        <a:extLst>
                          <a:ext uri="{FF2B5EF4-FFF2-40B4-BE49-F238E27FC236}">
                            <a16:creationId xmlns:a16="http://schemas.microsoft.com/office/drawing/2014/main" id="{8C4BF1CF-BCB8-45A5-8CF6-2A30B630927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2243138"/>
                        <a:ext cx="4779962" cy="421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50" name="Object 26">
            <a:extLst>
              <a:ext uri="{FF2B5EF4-FFF2-40B4-BE49-F238E27FC236}">
                <a16:creationId xmlns:a16="http://schemas.microsoft.com/office/drawing/2014/main" id="{4C48EC64-C085-483D-A96B-00EA9147B568}"/>
              </a:ext>
            </a:extLst>
          </p:cNvPr>
          <p:cNvGraphicFramePr>
            <a:graphicFrameLocks/>
          </p:cNvGraphicFramePr>
          <p:nvPr/>
        </p:nvGraphicFramePr>
        <p:xfrm>
          <a:off x="71438" y="2243138"/>
          <a:ext cx="4779962" cy="421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0" name="BMP 图像" r:id="rId50" imgW="4780952" imgH="4219048" progId="Paint.Picture">
                  <p:embed/>
                </p:oleObj>
              </mc:Choice>
              <mc:Fallback>
                <p:oleObj name="BMP 图像" r:id="rId50" imgW="4780952" imgH="4219048" progId="Paint.Picture">
                  <p:embed/>
                  <p:pic>
                    <p:nvPicPr>
                      <p:cNvPr id="129050" name="Object 26">
                        <a:extLst>
                          <a:ext uri="{FF2B5EF4-FFF2-40B4-BE49-F238E27FC236}">
                            <a16:creationId xmlns:a16="http://schemas.microsoft.com/office/drawing/2014/main" id="{4C48EC64-C085-483D-A96B-00EA9147B56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2243138"/>
                        <a:ext cx="4779962" cy="421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51" name="Object 27">
            <a:extLst>
              <a:ext uri="{FF2B5EF4-FFF2-40B4-BE49-F238E27FC236}">
                <a16:creationId xmlns:a16="http://schemas.microsoft.com/office/drawing/2014/main" id="{70A48C1F-1030-44ED-9CB6-9F5856CD155B}"/>
              </a:ext>
            </a:extLst>
          </p:cNvPr>
          <p:cNvGraphicFramePr>
            <a:graphicFrameLocks/>
          </p:cNvGraphicFramePr>
          <p:nvPr/>
        </p:nvGraphicFramePr>
        <p:xfrm>
          <a:off x="71438" y="2243138"/>
          <a:ext cx="4779962" cy="421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1" name="BMP 图像" r:id="rId52" imgW="4780952" imgH="4219048" progId="Paint.Picture">
                  <p:embed/>
                </p:oleObj>
              </mc:Choice>
              <mc:Fallback>
                <p:oleObj name="BMP 图像" r:id="rId52" imgW="4780952" imgH="4219048" progId="Paint.Picture">
                  <p:embed/>
                  <p:pic>
                    <p:nvPicPr>
                      <p:cNvPr id="129051" name="Object 27">
                        <a:extLst>
                          <a:ext uri="{FF2B5EF4-FFF2-40B4-BE49-F238E27FC236}">
                            <a16:creationId xmlns:a16="http://schemas.microsoft.com/office/drawing/2014/main" id="{70A48C1F-1030-44ED-9CB6-9F5856CD155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2243138"/>
                        <a:ext cx="4779962" cy="421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52" name="Object 28">
            <a:extLst>
              <a:ext uri="{FF2B5EF4-FFF2-40B4-BE49-F238E27FC236}">
                <a16:creationId xmlns:a16="http://schemas.microsoft.com/office/drawing/2014/main" id="{D94ECDBC-A26B-4CE7-B7AD-AD32C1168D68}"/>
              </a:ext>
            </a:extLst>
          </p:cNvPr>
          <p:cNvGraphicFramePr>
            <a:graphicFrameLocks/>
          </p:cNvGraphicFramePr>
          <p:nvPr/>
        </p:nvGraphicFramePr>
        <p:xfrm>
          <a:off x="71438" y="2243138"/>
          <a:ext cx="4779962" cy="421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2" name="BMP 图像" r:id="rId54" imgW="4780952" imgH="4219048" progId="Paint.Picture">
                  <p:embed/>
                </p:oleObj>
              </mc:Choice>
              <mc:Fallback>
                <p:oleObj name="BMP 图像" r:id="rId54" imgW="4780952" imgH="4219048" progId="Paint.Picture">
                  <p:embed/>
                  <p:pic>
                    <p:nvPicPr>
                      <p:cNvPr id="129052" name="Object 28">
                        <a:extLst>
                          <a:ext uri="{FF2B5EF4-FFF2-40B4-BE49-F238E27FC236}">
                            <a16:creationId xmlns:a16="http://schemas.microsoft.com/office/drawing/2014/main" id="{D94ECDBC-A26B-4CE7-B7AD-AD32C1168D6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2243138"/>
                        <a:ext cx="4779962" cy="421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53" name="Object 29">
            <a:extLst>
              <a:ext uri="{FF2B5EF4-FFF2-40B4-BE49-F238E27FC236}">
                <a16:creationId xmlns:a16="http://schemas.microsoft.com/office/drawing/2014/main" id="{F8C41F78-F12A-4094-A35F-FBB4B8AB4298}"/>
              </a:ext>
            </a:extLst>
          </p:cNvPr>
          <p:cNvGraphicFramePr>
            <a:graphicFrameLocks/>
          </p:cNvGraphicFramePr>
          <p:nvPr/>
        </p:nvGraphicFramePr>
        <p:xfrm>
          <a:off x="71438" y="2243138"/>
          <a:ext cx="4779962" cy="421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3" name="BMP 图像" r:id="rId56" imgW="4780952" imgH="4219048" progId="Paint.Picture">
                  <p:embed/>
                </p:oleObj>
              </mc:Choice>
              <mc:Fallback>
                <p:oleObj name="BMP 图像" r:id="rId56" imgW="4780952" imgH="4219048" progId="Paint.Picture">
                  <p:embed/>
                  <p:pic>
                    <p:nvPicPr>
                      <p:cNvPr id="129053" name="Object 29">
                        <a:extLst>
                          <a:ext uri="{FF2B5EF4-FFF2-40B4-BE49-F238E27FC236}">
                            <a16:creationId xmlns:a16="http://schemas.microsoft.com/office/drawing/2014/main" id="{F8C41F78-F12A-4094-A35F-FBB4B8AB429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2243138"/>
                        <a:ext cx="4779962" cy="421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54" name="Object 30">
            <a:extLst>
              <a:ext uri="{FF2B5EF4-FFF2-40B4-BE49-F238E27FC236}">
                <a16:creationId xmlns:a16="http://schemas.microsoft.com/office/drawing/2014/main" id="{B5ECE3C9-A885-4DA2-9F41-A649BE616BA6}"/>
              </a:ext>
            </a:extLst>
          </p:cNvPr>
          <p:cNvGraphicFramePr>
            <a:graphicFrameLocks/>
          </p:cNvGraphicFramePr>
          <p:nvPr/>
        </p:nvGraphicFramePr>
        <p:xfrm>
          <a:off x="71438" y="2243138"/>
          <a:ext cx="4779962" cy="421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4" name="BMP 图像" r:id="rId58" imgW="4780952" imgH="4219048" progId="Paint.Picture">
                  <p:embed/>
                </p:oleObj>
              </mc:Choice>
              <mc:Fallback>
                <p:oleObj name="BMP 图像" r:id="rId58" imgW="4780952" imgH="4219048" progId="Paint.Picture">
                  <p:embed/>
                  <p:pic>
                    <p:nvPicPr>
                      <p:cNvPr id="129054" name="Object 30">
                        <a:extLst>
                          <a:ext uri="{FF2B5EF4-FFF2-40B4-BE49-F238E27FC236}">
                            <a16:creationId xmlns:a16="http://schemas.microsoft.com/office/drawing/2014/main" id="{B5ECE3C9-A885-4DA2-9F41-A649BE616BA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2243138"/>
                        <a:ext cx="4779962" cy="421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55" name="Object 31">
            <a:extLst>
              <a:ext uri="{FF2B5EF4-FFF2-40B4-BE49-F238E27FC236}">
                <a16:creationId xmlns:a16="http://schemas.microsoft.com/office/drawing/2014/main" id="{02266A48-281D-47BD-9A0D-B5F3AA0144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6600" y="2241550"/>
          <a:ext cx="2781300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5" name="BMP 图像" r:id="rId60" imgW="2781688" imgH="209524" progId="Paint.Picture">
                  <p:embed/>
                </p:oleObj>
              </mc:Choice>
              <mc:Fallback>
                <p:oleObj name="BMP 图像" r:id="rId60" imgW="2781688" imgH="209524" progId="Paint.Picture">
                  <p:embed/>
                  <p:pic>
                    <p:nvPicPr>
                      <p:cNvPr id="129055" name="Object 31">
                        <a:extLst>
                          <a:ext uri="{FF2B5EF4-FFF2-40B4-BE49-F238E27FC236}">
                            <a16:creationId xmlns:a16="http://schemas.microsoft.com/office/drawing/2014/main" id="{02266A48-281D-47BD-9A0D-B5F3AA0144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6600" y="2241550"/>
                        <a:ext cx="2781300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56" name="Object 32">
            <a:extLst>
              <a:ext uri="{FF2B5EF4-FFF2-40B4-BE49-F238E27FC236}">
                <a16:creationId xmlns:a16="http://schemas.microsoft.com/office/drawing/2014/main" id="{7AA4DA99-D17C-41DE-9F7C-1436BE0C3E42}"/>
              </a:ext>
            </a:extLst>
          </p:cNvPr>
          <p:cNvGraphicFramePr>
            <a:graphicFrameLocks/>
          </p:cNvGraphicFramePr>
          <p:nvPr/>
        </p:nvGraphicFramePr>
        <p:xfrm>
          <a:off x="71438" y="3019425"/>
          <a:ext cx="4589462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6" name="BMP 图像" r:id="rId62" imgW="4590476" imgH="3067478" progId="Paint.Picture">
                  <p:embed/>
                </p:oleObj>
              </mc:Choice>
              <mc:Fallback>
                <p:oleObj name="BMP 图像" r:id="rId62" imgW="4590476" imgH="3067478" progId="Paint.Picture">
                  <p:embed/>
                  <p:pic>
                    <p:nvPicPr>
                      <p:cNvPr id="129056" name="Object 32">
                        <a:extLst>
                          <a:ext uri="{FF2B5EF4-FFF2-40B4-BE49-F238E27FC236}">
                            <a16:creationId xmlns:a16="http://schemas.microsoft.com/office/drawing/2014/main" id="{7AA4DA99-D17C-41DE-9F7C-1436BE0C3E4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3019425"/>
                        <a:ext cx="4589462" cy="306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57" name="Object 33">
            <a:extLst>
              <a:ext uri="{FF2B5EF4-FFF2-40B4-BE49-F238E27FC236}">
                <a16:creationId xmlns:a16="http://schemas.microsoft.com/office/drawing/2014/main" id="{7B90EB71-2813-48CF-9E61-6C25B63C0560}"/>
              </a:ext>
            </a:extLst>
          </p:cNvPr>
          <p:cNvGraphicFramePr>
            <a:graphicFrameLocks/>
          </p:cNvGraphicFramePr>
          <p:nvPr/>
        </p:nvGraphicFramePr>
        <p:xfrm>
          <a:off x="71438" y="3019425"/>
          <a:ext cx="4589462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7" name="BMP 图像" r:id="rId64" imgW="4590476" imgH="3067478" progId="Paint.Picture">
                  <p:embed/>
                </p:oleObj>
              </mc:Choice>
              <mc:Fallback>
                <p:oleObj name="BMP 图像" r:id="rId64" imgW="4590476" imgH="3067478" progId="Paint.Picture">
                  <p:embed/>
                  <p:pic>
                    <p:nvPicPr>
                      <p:cNvPr id="129057" name="Object 33">
                        <a:extLst>
                          <a:ext uri="{FF2B5EF4-FFF2-40B4-BE49-F238E27FC236}">
                            <a16:creationId xmlns:a16="http://schemas.microsoft.com/office/drawing/2014/main" id="{7B90EB71-2813-48CF-9E61-6C25B63C056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3019425"/>
                        <a:ext cx="4589462" cy="306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58" name="Object 34">
            <a:extLst>
              <a:ext uri="{FF2B5EF4-FFF2-40B4-BE49-F238E27FC236}">
                <a16:creationId xmlns:a16="http://schemas.microsoft.com/office/drawing/2014/main" id="{47D3F8D4-EF76-4C6D-95D8-BE39309617E7}"/>
              </a:ext>
            </a:extLst>
          </p:cNvPr>
          <p:cNvGraphicFramePr>
            <a:graphicFrameLocks/>
          </p:cNvGraphicFramePr>
          <p:nvPr/>
        </p:nvGraphicFramePr>
        <p:xfrm>
          <a:off x="71438" y="3019425"/>
          <a:ext cx="4589462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8" name="BMP 图像" r:id="rId66" imgW="4590476" imgH="3067478" progId="Paint.Picture">
                  <p:embed/>
                </p:oleObj>
              </mc:Choice>
              <mc:Fallback>
                <p:oleObj name="BMP 图像" r:id="rId66" imgW="4590476" imgH="3067478" progId="Paint.Picture">
                  <p:embed/>
                  <p:pic>
                    <p:nvPicPr>
                      <p:cNvPr id="129058" name="Object 34">
                        <a:extLst>
                          <a:ext uri="{FF2B5EF4-FFF2-40B4-BE49-F238E27FC236}">
                            <a16:creationId xmlns:a16="http://schemas.microsoft.com/office/drawing/2014/main" id="{47D3F8D4-EF76-4C6D-95D8-BE39309617E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3019425"/>
                        <a:ext cx="4589462" cy="306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59" name="Object 35">
            <a:extLst>
              <a:ext uri="{FF2B5EF4-FFF2-40B4-BE49-F238E27FC236}">
                <a16:creationId xmlns:a16="http://schemas.microsoft.com/office/drawing/2014/main" id="{4483D06A-887E-44AB-AC5E-275AD883938E}"/>
              </a:ext>
            </a:extLst>
          </p:cNvPr>
          <p:cNvGraphicFramePr>
            <a:graphicFrameLocks/>
          </p:cNvGraphicFramePr>
          <p:nvPr/>
        </p:nvGraphicFramePr>
        <p:xfrm>
          <a:off x="71438" y="3019425"/>
          <a:ext cx="4589462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9" name="BMP 图像" r:id="rId68" imgW="4590476" imgH="3067478" progId="Paint.Picture">
                  <p:embed/>
                </p:oleObj>
              </mc:Choice>
              <mc:Fallback>
                <p:oleObj name="BMP 图像" r:id="rId68" imgW="4590476" imgH="3067478" progId="Paint.Picture">
                  <p:embed/>
                  <p:pic>
                    <p:nvPicPr>
                      <p:cNvPr id="129059" name="Object 35">
                        <a:extLst>
                          <a:ext uri="{FF2B5EF4-FFF2-40B4-BE49-F238E27FC236}">
                            <a16:creationId xmlns:a16="http://schemas.microsoft.com/office/drawing/2014/main" id="{4483D06A-887E-44AB-AC5E-275AD883938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3019425"/>
                        <a:ext cx="4589462" cy="306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60" name="Object 36">
            <a:extLst>
              <a:ext uri="{FF2B5EF4-FFF2-40B4-BE49-F238E27FC236}">
                <a16:creationId xmlns:a16="http://schemas.microsoft.com/office/drawing/2014/main" id="{8D52AA2F-676E-41F1-A08C-43EB09080D40}"/>
              </a:ext>
            </a:extLst>
          </p:cNvPr>
          <p:cNvGraphicFramePr>
            <a:graphicFrameLocks/>
          </p:cNvGraphicFramePr>
          <p:nvPr/>
        </p:nvGraphicFramePr>
        <p:xfrm>
          <a:off x="71438" y="3019425"/>
          <a:ext cx="4589462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0" name="BMP 图像" r:id="rId70" imgW="4590476" imgH="3067478" progId="Paint.Picture">
                  <p:embed/>
                </p:oleObj>
              </mc:Choice>
              <mc:Fallback>
                <p:oleObj name="BMP 图像" r:id="rId70" imgW="4590476" imgH="3067478" progId="Paint.Picture">
                  <p:embed/>
                  <p:pic>
                    <p:nvPicPr>
                      <p:cNvPr id="129060" name="Object 36">
                        <a:extLst>
                          <a:ext uri="{FF2B5EF4-FFF2-40B4-BE49-F238E27FC236}">
                            <a16:creationId xmlns:a16="http://schemas.microsoft.com/office/drawing/2014/main" id="{8D52AA2F-676E-41F1-A08C-43EB09080D4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3019425"/>
                        <a:ext cx="4589462" cy="306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61" name="Object 37">
            <a:extLst>
              <a:ext uri="{FF2B5EF4-FFF2-40B4-BE49-F238E27FC236}">
                <a16:creationId xmlns:a16="http://schemas.microsoft.com/office/drawing/2014/main" id="{33EA2C42-C0C1-48C0-AD8D-62E7541CEB62}"/>
              </a:ext>
            </a:extLst>
          </p:cNvPr>
          <p:cNvGraphicFramePr>
            <a:graphicFrameLocks/>
          </p:cNvGraphicFramePr>
          <p:nvPr/>
        </p:nvGraphicFramePr>
        <p:xfrm>
          <a:off x="71438" y="3019425"/>
          <a:ext cx="4589462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1" name="BMP 图像" r:id="rId72" imgW="4590476" imgH="3067478" progId="Paint.Picture">
                  <p:embed/>
                </p:oleObj>
              </mc:Choice>
              <mc:Fallback>
                <p:oleObj name="BMP 图像" r:id="rId72" imgW="4590476" imgH="3067478" progId="Paint.Picture">
                  <p:embed/>
                  <p:pic>
                    <p:nvPicPr>
                      <p:cNvPr id="129061" name="Object 37">
                        <a:extLst>
                          <a:ext uri="{FF2B5EF4-FFF2-40B4-BE49-F238E27FC236}">
                            <a16:creationId xmlns:a16="http://schemas.microsoft.com/office/drawing/2014/main" id="{33EA2C42-C0C1-48C0-AD8D-62E7541CEB6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3019425"/>
                        <a:ext cx="4589462" cy="306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62" name="Object 38">
            <a:extLst>
              <a:ext uri="{FF2B5EF4-FFF2-40B4-BE49-F238E27FC236}">
                <a16:creationId xmlns:a16="http://schemas.microsoft.com/office/drawing/2014/main" id="{C380CD5E-B0BC-4967-A165-FD1929CC7693}"/>
              </a:ext>
            </a:extLst>
          </p:cNvPr>
          <p:cNvGraphicFramePr>
            <a:graphicFrameLocks/>
          </p:cNvGraphicFramePr>
          <p:nvPr/>
        </p:nvGraphicFramePr>
        <p:xfrm>
          <a:off x="71438" y="3019425"/>
          <a:ext cx="4589462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2" name="BMP 图像" r:id="rId74" imgW="4590476" imgH="3067478" progId="Paint.Picture">
                  <p:embed/>
                </p:oleObj>
              </mc:Choice>
              <mc:Fallback>
                <p:oleObj name="BMP 图像" r:id="rId74" imgW="4590476" imgH="3067478" progId="Paint.Picture">
                  <p:embed/>
                  <p:pic>
                    <p:nvPicPr>
                      <p:cNvPr id="129062" name="Object 38">
                        <a:extLst>
                          <a:ext uri="{FF2B5EF4-FFF2-40B4-BE49-F238E27FC236}">
                            <a16:creationId xmlns:a16="http://schemas.microsoft.com/office/drawing/2014/main" id="{C380CD5E-B0BC-4967-A165-FD1929CC769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3019425"/>
                        <a:ext cx="4589462" cy="306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63" name="Object 39">
            <a:extLst>
              <a:ext uri="{FF2B5EF4-FFF2-40B4-BE49-F238E27FC236}">
                <a16:creationId xmlns:a16="http://schemas.microsoft.com/office/drawing/2014/main" id="{EEB0E14A-2EC7-46EF-BF1F-5652DB46A030}"/>
              </a:ext>
            </a:extLst>
          </p:cNvPr>
          <p:cNvGraphicFramePr>
            <a:graphicFrameLocks/>
          </p:cNvGraphicFramePr>
          <p:nvPr/>
        </p:nvGraphicFramePr>
        <p:xfrm>
          <a:off x="71438" y="3019425"/>
          <a:ext cx="4589462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3" name="BMP 图像" r:id="rId76" imgW="4590476" imgH="3067478" progId="Paint.Picture">
                  <p:embed/>
                </p:oleObj>
              </mc:Choice>
              <mc:Fallback>
                <p:oleObj name="BMP 图像" r:id="rId76" imgW="4590476" imgH="3067478" progId="Paint.Picture">
                  <p:embed/>
                  <p:pic>
                    <p:nvPicPr>
                      <p:cNvPr id="129063" name="Object 39">
                        <a:extLst>
                          <a:ext uri="{FF2B5EF4-FFF2-40B4-BE49-F238E27FC236}">
                            <a16:creationId xmlns:a16="http://schemas.microsoft.com/office/drawing/2014/main" id="{EEB0E14A-2EC7-46EF-BF1F-5652DB46A03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3019425"/>
                        <a:ext cx="4589462" cy="306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64" name="Object 40">
            <a:extLst>
              <a:ext uri="{FF2B5EF4-FFF2-40B4-BE49-F238E27FC236}">
                <a16:creationId xmlns:a16="http://schemas.microsoft.com/office/drawing/2014/main" id="{37000896-AB7B-46A3-86A1-32AE7BDFF49F}"/>
              </a:ext>
            </a:extLst>
          </p:cNvPr>
          <p:cNvGraphicFramePr>
            <a:graphicFrameLocks/>
          </p:cNvGraphicFramePr>
          <p:nvPr/>
        </p:nvGraphicFramePr>
        <p:xfrm>
          <a:off x="71438" y="3019425"/>
          <a:ext cx="4589462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4" name="BMP 图像" r:id="rId78" imgW="4590476" imgH="3067478" progId="Paint.Picture">
                  <p:embed/>
                </p:oleObj>
              </mc:Choice>
              <mc:Fallback>
                <p:oleObj name="BMP 图像" r:id="rId78" imgW="4590476" imgH="3067478" progId="Paint.Picture">
                  <p:embed/>
                  <p:pic>
                    <p:nvPicPr>
                      <p:cNvPr id="129064" name="Object 40">
                        <a:extLst>
                          <a:ext uri="{FF2B5EF4-FFF2-40B4-BE49-F238E27FC236}">
                            <a16:creationId xmlns:a16="http://schemas.microsoft.com/office/drawing/2014/main" id="{37000896-AB7B-46A3-86A1-32AE7BDFF49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3019425"/>
                        <a:ext cx="4589462" cy="306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65" name="Object 41">
            <a:extLst>
              <a:ext uri="{FF2B5EF4-FFF2-40B4-BE49-F238E27FC236}">
                <a16:creationId xmlns:a16="http://schemas.microsoft.com/office/drawing/2014/main" id="{26F2D7A7-8329-4489-86F8-9FD1688014E1}"/>
              </a:ext>
            </a:extLst>
          </p:cNvPr>
          <p:cNvGraphicFramePr>
            <a:graphicFrameLocks/>
          </p:cNvGraphicFramePr>
          <p:nvPr/>
        </p:nvGraphicFramePr>
        <p:xfrm>
          <a:off x="71438" y="3019425"/>
          <a:ext cx="4589462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5" name="BMP 图像" r:id="rId80" imgW="4590476" imgH="3067478" progId="Paint.Picture">
                  <p:embed/>
                </p:oleObj>
              </mc:Choice>
              <mc:Fallback>
                <p:oleObj name="BMP 图像" r:id="rId80" imgW="4590476" imgH="3067478" progId="Paint.Picture">
                  <p:embed/>
                  <p:pic>
                    <p:nvPicPr>
                      <p:cNvPr id="129065" name="Object 41">
                        <a:extLst>
                          <a:ext uri="{FF2B5EF4-FFF2-40B4-BE49-F238E27FC236}">
                            <a16:creationId xmlns:a16="http://schemas.microsoft.com/office/drawing/2014/main" id="{26F2D7A7-8329-4489-86F8-9FD1688014E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3019425"/>
                        <a:ext cx="4589462" cy="306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66" name="Object 42">
            <a:extLst>
              <a:ext uri="{FF2B5EF4-FFF2-40B4-BE49-F238E27FC236}">
                <a16:creationId xmlns:a16="http://schemas.microsoft.com/office/drawing/2014/main" id="{CCC494E8-6249-4EDD-AE16-D04507AA32F9}"/>
              </a:ext>
            </a:extLst>
          </p:cNvPr>
          <p:cNvGraphicFramePr>
            <a:graphicFrameLocks/>
          </p:cNvGraphicFramePr>
          <p:nvPr/>
        </p:nvGraphicFramePr>
        <p:xfrm>
          <a:off x="71438" y="3019425"/>
          <a:ext cx="4589462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6" name="BMP 图像" r:id="rId82" imgW="4590476" imgH="3067478" progId="Paint.Picture">
                  <p:embed/>
                </p:oleObj>
              </mc:Choice>
              <mc:Fallback>
                <p:oleObj name="BMP 图像" r:id="rId82" imgW="4590476" imgH="3067478" progId="Paint.Picture">
                  <p:embed/>
                  <p:pic>
                    <p:nvPicPr>
                      <p:cNvPr id="129066" name="Object 42">
                        <a:extLst>
                          <a:ext uri="{FF2B5EF4-FFF2-40B4-BE49-F238E27FC236}">
                            <a16:creationId xmlns:a16="http://schemas.microsoft.com/office/drawing/2014/main" id="{CCC494E8-6249-4EDD-AE16-D04507AA32F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3019425"/>
                        <a:ext cx="4589462" cy="306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67" name="Object 43">
            <a:extLst>
              <a:ext uri="{FF2B5EF4-FFF2-40B4-BE49-F238E27FC236}">
                <a16:creationId xmlns:a16="http://schemas.microsoft.com/office/drawing/2014/main" id="{160A2566-9DC5-4A7D-B978-867286EC2F1A}"/>
              </a:ext>
            </a:extLst>
          </p:cNvPr>
          <p:cNvGraphicFramePr>
            <a:graphicFrameLocks/>
          </p:cNvGraphicFramePr>
          <p:nvPr/>
        </p:nvGraphicFramePr>
        <p:xfrm>
          <a:off x="71438" y="3019425"/>
          <a:ext cx="4589462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7" name="BMP 图像" r:id="rId84" imgW="4590476" imgH="3067478" progId="Paint.Picture">
                  <p:embed/>
                </p:oleObj>
              </mc:Choice>
              <mc:Fallback>
                <p:oleObj name="BMP 图像" r:id="rId84" imgW="4590476" imgH="3067478" progId="Paint.Picture">
                  <p:embed/>
                  <p:pic>
                    <p:nvPicPr>
                      <p:cNvPr id="129067" name="Object 43">
                        <a:extLst>
                          <a:ext uri="{FF2B5EF4-FFF2-40B4-BE49-F238E27FC236}">
                            <a16:creationId xmlns:a16="http://schemas.microsoft.com/office/drawing/2014/main" id="{160A2566-9DC5-4A7D-B978-867286EC2F1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3019425"/>
                        <a:ext cx="4589462" cy="306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68" name="Object 44">
            <a:extLst>
              <a:ext uri="{FF2B5EF4-FFF2-40B4-BE49-F238E27FC236}">
                <a16:creationId xmlns:a16="http://schemas.microsoft.com/office/drawing/2014/main" id="{680A6F71-9A54-4FB0-B1EA-33A2D812DC1E}"/>
              </a:ext>
            </a:extLst>
          </p:cNvPr>
          <p:cNvGraphicFramePr>
            <a:graphicFrameLocks/>
          </p:cNvGraphicFramePr>
          <p:nvPr/>
        </p:nvGraphicFramePr>
        <p:xfrm>
          <a:off x="71438" y="3019425"/>
          <a:ext cx="4589462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8" name="BMP 图像" r:id="rId86" imgW="4590476" imgH="3067478" progId="Paint.Picture">
                  <p:embed/>
                </p:oleObj>
              </mc:Choice>
              <mc:Fallback>
                <p:oleObj name="BMP 图像" r:id="rId86" imgW="4590476" imgH="3067478" progId="Paint.Picture">
                  <p:embed/>
                  <p:pic>
                    <p:nvPicPr>
                      <p:cNvPr id="129068" name="Object 44">
                        <a:extLst>
                          <a:ext uri="{FF2B5EF4-FFF2-40B4-BE49-F238E27FC236}">
                            <a16:creationId xmlns:a16="http://schemas.microsoft.com/office/drawing/2014/main" id="{680A6F71-9A54-4FB0-B1EA-33A2D812DC1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3019425"/>
                        <a:ext cx="4589462" cy="306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69" name="Object 45">
            <a:extLst>
              <a:ext uri="{FF2B5EF4-FFF2-40B4-BE49-F238E27FC236}">
                <a16:creationId xmlns:a16="http://schemas.microsoft.com/office/drawing/2014/main" id="{6F2A02E5-B7F3-4AD9-9AEF-6683C62D80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5875" y="3019425"/>
          <a:ext cx="88582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9" name="BMP 图像" r:id="rId88" imgW="885949" imgH="295238" progId="Paint.Picture">
                  <p:embed/>
                </p:oleObj>
              </mc:Choice>
              <mc:Fallback>
                <p:oleObj name="BMP 图像" r:id="rId88" imgW="885949" imgH="295238" progId="Paint.Picture">
                  <p:embed/>
                  <p:pic>
                    <p:nvPicPr>
                      <p:cNvPr id="129069" name="Object 45">
                        <a:extLst>
                          <a:ext uri="{FF2B5EF4-FFF2-40B4-BE49-F238E27FC236}">
                            <a16:creationId xmlns:a16="http://schemas.microsoft.com/office/drawing/2014/main" id="{6F2A02E5-B7F3-4AD9-9AEF-6683C62D80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019425"/>
                        <a:ext cx="885825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70" name="Rectangle 46">
            <a:extLst>
              <a:ext uri="{FF2B5EF4-FFF2-40B4-BE49-F238E27FC236}">
                <a16:creationId xmlns:a16="http://schemas.microsoft.com/office/drawing/2014/main" id="{2DBA1B77-1589-47F0-92A5-AC463A7F5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68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lr>
                <a:srgbClr val="CC0066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lvl="1"/>
            <a:r>
              <a:rPr lang="zh-CN" altLang="en-US" dirty="0"/>
              <a:t>无限小的角位移和角速度</a:t>
            </a:r>
            <a:r>
              <a:rPr lang="en-US" altLang="zh-CN" dirty="0"/>
              <a:t>(</a:t>
            </a:r>
            <a:r>
              <a:rPr lang="zh-CN" altLang="en-US" dirty="0"/>
              <a:t>考虑刚体同时绕定点有两个转动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线速度与角速度的关系：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latin typeface="Symbol" panose="05050102010706020507" pitchFamily="18" charset="2"/>
              </a:rPr>
              <a:t> = </a:t>
            </a:r>
            <a:r>
              <a:rPr lang="en-US" altLang="zh-CN" i="1" dirty="0">
                <a:latin typeface="Symbol" panose="05050102010706020507" pitchFamily="18" charset="2"/>
              </a:rPr>
              <a:t>w</a:t>
            </a:r>
            <a:r>
              <a:rPr lang="en-US" altLang="zh-CN" dirty="0">
                <a:latin typeface="Symbol" panose="05050102010706020507" pitchFamily="18" charset="2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r</a:t>
            </a:r>
            <a:r>
              <a:rPr lang="en-US" altLang="zh-CN" baseline="-25000" dirty="0">
                <a:latin typeface="Symbol" panose="05050102010706020507" pitchFamily="18" charset="2"/>
                <a:sym typeface="Symbol" panose="05050102010706020507" pitchFamily="18" charset="2"/>
              </a:rPr>
              <a:t></a:t>
            </a:r>
          </a:p>
          <a:p>
            <a:pPr lvl="2"/>
            <a:r>
              <a:rPr lang="zh-CN" altLang="en-US" dirty="0"/>
              <a:t>合成运动的转轴</a:t>
            </a:r>
          </a:p>
          <a:p>
            <a:pPr lvl="2">
              <a:lnSpc>
                <a:spcPct val="90000"/>
              </a:lnSpc>
            </a:pPr>
            <a:endParaRPr lang="zh-CN" altLang="en-US" dirty="0"/>
          </a:p>
          <a:p>
            <a:pPr lvl="2"/>
            <a:r>
              <a:rPr lang="zh-CN" altLang="en-US" dirty="0"/>
              <a:t>几何关系</a:t>
            </a:r>
          </a:p>
          <a:p>
            <a:pPr lvl="2">
              <a:lnSpc>
                <a:spcPct val="80000"/>
              </a:lnSpc>
            </a:pPr>
            <a:endParaRPr lang="zh-CN" altLang="en-US" dirty="0"/>
          </a:p>
          <a:p>
            <a:pPr lvl="2"/>
            <a:r>
              <a:rPr lang="zh-CN" altLang="en-US" dirty="0"/>
              <a:t>物理关系</a:t>
            </a:r>
          </a:p>
          <a:p>
            <a:pPr lvl="2">
              <a:lnSpc>
                <a:spcPct val="80000"/>
              </a:lnSpc>
            </a:pPr>
            <a:endParaRPr lang="zh-CN" altLang="en-US" dirty="0"/>
          </a:p>
          <a:p>
            <a:pPr lvl="2"/>
            <a:r>
              <a:rPr lang="zh-CN" altLang="en-US" dirty="0"/>
              <a:t>角速度的合成服从平行四</a:t>
            </a:r>
            <a:r>
              <a:rPr lang="en-US" altLang="zh-CN" dirty="0">
                <a:solidFill>
                  <a:schemeClr val="bg1"/>
                </a:solidFill>
              </a:rPr>
              <a:t>----------------------------</a:t>
            </a:r>
            <a:r>
              <a:rPr lang="zh-CN" altLang="en-US" dirty="0"/>
              <a:t>边形法则，是真正的矢量</a:t>
            </a:r>
          </a:p>
        </p:txBody>
      </p:sp>
      <p:sp>
        <p:nvSpPr>
          <p:cNvPr id="129072" name="Freeform 48">
            <a:extLst>
              <a:ext uri="{FF2B5EF4-FFF2-40B4-BE49-F238E27FC236}">
                <a16:creationId xmlns:a16="http://schemas.microsoft.com/office/drawing/2014/main" id="{FBA5EBB4-C1D7-4C8E-A386-676154524E42}"/>
              </a:ext>
            </a:extLst>
          </p:cNvPr>
          <p:cNvSpPr>
            <a:spLocks/>
          </p:cNvSpPr>
          <p:nvPr/>
        </p:nvSpPr>
        <p:spPr bwMode="auto">
          <a:xfrm>
            <a:off x="7291388" y="1008063"/>
            <a:ext cx="1163637" cy="5289550"/>
          </a:xfrm>
          <a:custGeom>
            <a:avLst/>
            <a:gdLst>
              <a:gd name="T0" fmla="*/ 0 w 492"/>
              <a:gd name="T1" fmla="*/ 0 h 2843"/>
              <a:gd name="T2" fmla="*/ 2 w 492"/>
              <a:gd name="T3" fmla="*/ 2843 h 2843"/>
              <a:gd name="T4" fmla="*/ 492 w 492"/>
              <a:gd name="T5" fmla="*/ 1257 h 2843"/>
              <a:gd name="T6" fmla="*/ 0 w 492"/>
              <a:gd name="T7" fmla="*/ 0 h 2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2" h="2843">
                <a:moveTo>
                  <a:pt x="0" y="0"/>
                </a:moveTo>
                <a:lnTo>
                  <a:pt x="2" y="2843"/>
                </a:lnTo>
                <a:lnTo>
                  <a:pt x="492" y="1257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73" name="Freeform 49">
            <a:extLst>
              <a:ext uri="{FF2B5EF4-FFF2-40B4-BE49-F238E27FC236}">
                <a16:creationId xmlns:a16="http://schemas.microsoft.com/office/drawing/2014/main" id="{1F7FD233-964F-427E-AC8B-7D4827C18548}"/>
              </a:ext>
            </a:extLst>
          </p:cNvPr>
          <p:cNvSpPr>
            <a:spLocks/>
          </p:cNvSpPr>
          <p:nvPr/>
        </p:nvSpPr>
        <p:spPr bwMode="auto">
          <a:xfrm>
            <a:off x="6157913" y="1016000"/>
            <a:ext cx="2292350" cy="5302250"/>
          </a:xfrm>
          <a:custGeom>
            <a:avLst/>
            <a:gdLst>
              <a:gd name="T0" fmla="*/ 479 w 969"/>
              <a:gd name="T1" fmla="*/ 0 h 2850"/>
              <a:gd name="T2" fmla="*/ 0 w 969"/>
              <a:gd name="T3" fmla="*/ 1584 h 2850"/>
              <a:gd name="T4" fmla="*/ 480 w 969"/>
              <a:gd name="T5" fmla="*/ 2850 h 2850"/>
              <a:gd name="T6" fmla="*/ 969 w 969"/>
              <a:gd name="T7" fmla="*/ 1250 h 2850"/>
              <a:gd name="T8" fmla="*/ 479 w 969"/>
              <a:gd name="T9" fmla="*/ 0 h 2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9" h="2850">
                <a:moveTo>
                  <a:pt x="479" y="0"/>
                </a:moveTo>
                <a:lnTo>
                  <a:pt x="0" y="1584"/>
                </a:lnTo>
                <a:lnTo>
                  <a:pt x="480" y="2850"/>
                </a:lnTo>
                <a:lnTo>
                  <a:pt x="969" y="1250"/>
                </a:lnTo>
                <a:lnTo>
                  <a:pt x="479" y="0"/>
                </a:lnTo>
                <a:close/>
              </a:path>
            </a:pathLst>
          </a:custGeom>
          <a:solidFill>
            <a:srgbClr val="CC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74" name="Freeform 50">
            <a:extLst>
              <a:ext uri="{FF2B5EF4-FFF2-40B4-BE49-F238E27FC236}">
                <a16:creationId xmlns:a16="http://schemas.microsoft.com/office/drawing/2014/main" id="{0ADCFBF1-82A6-4AF9-986F-C9D31F4EC1B1}"/>
              </a:ext>
            </a:extLst>
          </p:cNvPr>
          <p:cNvSpPr>
            <a:spLocks/>
          </p:cNvSpPr>
          <p:nvPr/>
        </p:nvSpPr>
        <p:spPr bwMode="auto">
          <a:xfrm>
            <a:off x="6151563" y="1036638"/>
            <a:ext cx="1144587" cy="5278437"/>
          </a:xfrm>
          <a:custGeom>
            <a:avLst/>
            <a:gdLst>
              <a:gd name="T0" fmla="*/ 482 w 484"/>
              <a:gd name="T1" fmla="*/ 0 h 2838"/>
              <a:gd name="T2" fmla="*/ 0 w 484"/>
              <a:gd name="T3" fmla="*/ 1575 h 2838"/>
              <a:gd name="T4" fmla="*/ 484 w 484"/>
              <a:gd name="T5" fmla="*/ 2838 h 2838"/>
              <a:gd name="T6" fmla="*/ 482 w 484"/>
              <a:gd name="T7" fmla="*/ 0 h 2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4" h="2838">
                <a:moveTo>
                  <a:pt x="482" y="0"/>
                </a:moveTo>
                <a:lnTo>
                  <a:pt x="0" y="1575"/>
                </a:lnTo>
                <a:lnTo>
                  <a:pt x="484" y="2838"/>
                </a:lnTo>
                <a:lnTo>
                  <a:pt x="482" y="0"/>
                </a:lnTo>
                <a:close/>
              </a:path>
            </a:pathLst>
          </a:cu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75" name="Freeform 51">
            <a:extLst>
              <a:ext uri="{FF2B5EF4-FFF2-40B4-BE49-F238E27FC236}">
                <a16:creationId xmlns:a16="http://schemas.microsoft.com/office/drawing/2014/main" id="{145E56D0-F7FA-4ED7-AF18-71D0E3AF3D0C}"/>
              </a:ext>
            </a:extLst>
          </p:cNvPr>
          <p:cNvSpPr>
            <a:spLocks/>
          </p:cNvSpPr>
          <p:nvPr/>
        </p:nvSpPr>
        <p:spPr bwMode="auto">
          <a:xfrm>
            <a:off x="6151563" y="1014413"/>
            <a:ext cx="1144587" cy="3316287"/>
          </a:xfrm>
          <a:custGeom>
            <a:avLst/>
            <a:gdLst>
              <a:gd name="T0" fmla="*/ 484 w 484"/>
              <a:gd name="T1" fmla="*/ 0 h 1783"/>
              <a:gd name="T2" fmla="*/ 0 w 484"/>
              <a:gd name="T3" fmla="*/ 1586 h 1783"/>
              <a:gd name="T4" fmla="*/ 304 w 484"/>
              <a:gd name="T5" fmla="*/ 1783 h 1783"/>
              <a:gd name="T6" fmla="*/ 484 w 484"/>
              <a:gd name="T7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4" h="1783">
                <a:moveTo>
                  <a:pt x="484" y="0"/>
                </a:moveTo>
                <a:lnTo>
                  <a:pt x="0" y="1586"/>
                </a:lnTo>
                <a:lnTo>
                  <a:pt x="304" y="1783"/>
                </a:lnTo>
                <a:lnTo>
                  <a:pt x="484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76" name="Freeform 52">
            <a:extLst>
              <a:ext uri="{FF2B5EF4-FFF2-40B4-BE49-F238E27FC236}">
                <a16:creationId xmlns:a16="http://schemas.microsoft.com/office/drawing/2014/main" id="{8677E52E-400C-4A3F-AEF5-61283E67884E}"/>
              </a:ext>
            </a:extLst>
          </p:cNvPr>
          <p:cNvSpPr>
            <a:spLocks/>
          </p:cNvSpPr>
          <p:nvPr/>
        </p:nvSpPr>
        <p:spPr bwMode="auto">
          <a:xfrm>
            <a:off x="6870700" y="3338513"/>
            <a:ext cx="1585913" cy="2992437"/>
          </a:xfrm>
          <a:custGeom>
            <a:avLst/>
            <a:gdLst>
              <a:gd name="T0" fmla="*/ 0 w 671"/>
              <a:gd name="T1" fmla="*/ 532 h 1609"/>
              <a:gd name="T2" fmla="*/ 180 w 671"/>
              <a:gd name="T3" fmla="*/ 1609 h 1609"/>
              <a:gd name="T4" fmla="*/ 671 w 671"/>
              <a:gd name="T5" fmla="*/ 0 h 1609"/>
              <a:gd name="T6" fmla="*/ 0 w 671"/>
              <a:gd name="T7" fmla="*/ 532 h 1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1" h="1609">
                <a:moveTo>
                  <a:pt x="0" y="532"/>
                </a:moveTo>
                <a:lnTo>
                  <a:pt x="180" y="1609"/>
                </a:lnTo>
                <a:lnTo>
                  <a:pt x="671" y="0"/>
                </a:lnTo>
                <a:lnTo>
                  <a:pt x="0" y="532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77" name="Freeform 53">
            <a:extLst>
              <a:ext uri="{FF2B5EF4-FFF2-40B4-BE49-F238E27FC236}">
                <a16:creationId xmlns:a16="http://schemas.microsoft.com/office/drawing/2014/main" id="{4F69F331-291B-4D6F-AD86-F0B097C56C45}"/>
              </a:ext>
            </a:extLst>
          </p:cNvPr>
          <p:cNvSpPr>
            <a:spLocks/>
          </p:cNvSpPr>
          <p:nvPr/>
        </p:nvSpPr>
        <p:spPr bwMode="auto">
          <a:xfrm>
            <a:off x="6875463" y="1014413"/>
            <a:ext cx="1581150" cy="3313112"/>
          </a:xfrm>
          <a:custGeom>
            <a:avLst/>
            <a:gdLst>
              <a:gd name="T0" fmla="*/ 0 w 669"/>
              <a:gd name="T1" fmla="*/ 1781 h 1781"/>
              <a:gd name="T2" fmla="*/ 669 w 669"/>
              <a:gd name="T3" fmla="*/ 1249 h 1781"/>
              <a:gd name="T4" fmla="*/ 178 w 669"/>
              <a:gd name="T5" fmla="*/ 0 h 1781"/>
              <a:gd name="T6" fmla="*/ 0 w 669"/>
              <a:gd name="T7" fmla="*/ 1781 h 1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9" h="1781">
                <a:moveTo>
                  <a:pt x="0" y="1781"/>
                </a:moveTo>
                <a:lnTo>
                  <a:pt x="669" y="1249"/>
                </a:lnTo>
                <a:lnTo>
                  <a:pt x="178" y="0"/>
                </a:lnTo>
                <a:lnTo>
                  <a:pt x="0" y="1781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78" name="Freeform 54">
            <a:extLst>
              <a:ext uri="{FF2B5EF4-FFF2-40B4-BE49-F238E27FC236}">
                <a16:creationId xmlns:a16="http://schemas.microsoft.com/office/drawing/2014/main" id="{B3183683-D4E3-4C62-AACE-B75B2D269829}"/>
              </a:ext>
            </a:extLst>
          </p:cNvPr>
          <p:cNvSpPr>
            <a:spLocks/>
          </p:cNvSpPr>
          <p:nvPr/>
        </p:nvSpPr>
        <p:spPr bwMode="auto">
          <a:xfrm>
            <a:off x="6157913" y="3970338"/>
            <a:ext cx="1138237" cy="2360612"/>
          </a:xfrm>
          <a:custGeom>
            <a:avLst/>
            <a:gdLst>
              <a:gd name="T0" fmla="*/ 481 w 481"/>
              <a:gd name="T1" fmla="*/ 1269 h 1269"/>
              <a:gd name="T2" fmla="*/ 300 w 481"/>
              <a:gd name="T3" fmla="*/ 191 h 1269"/>
              <a:gd name="T4" fmla="*/ 0 w 481"/>
              <a:gd name="T5" fmla="*/ 0 h 1269"/>
              <a:gd name="T6" fmla="*/ 481 w 481"/>
              <a:gd name="T7" fmla="*/ 1269 h 1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1" h="1269">
                <a:moveTo>
                  <a:pt x="481" y="1269"/>
                </a:moveTo>
                <a:lnTo>
                  <a:pt x="300" y="191"/>
                </a:lnTo>
                <a:lnTo>
                  <a:pt x="0" y="0"/>
                </a:lnTo>
                <a:lnTo>
                  <a:pt x="481" y="1269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79" name="Freeform 55">
            <a:extLst>
              <a:ext uri="{FF2B5EF4-FFF2-40B4-BE49-F238E27FC236}">
                <a16:creationId xmlns:a16="http://schemas.microsoft.com/office/drawing/2014/main" id="{17647914-2875-40AC-98B2-7B589FA37CA8}"/>
              </a:ext>
            </a:extLst>
          </p:cNvPr>
          <p:cNvSpPr>
            <a:spLocks/>
          </p:cNvSpPr>
          <p:nvPr/>
        </p:nvSpPr>
        <p:spPr bwMode="auto">
          <a:xfrm>
            <a:off x="6865938" y="1014413"/>
            <a:ext cx="430212" cy="5316537"/>
          </a:xfrm>
          <a:custGeom>
            <a:avLst/>
            <a:gdLst>
              <a:gd name="T0" fmla="*/ 182 w 182"/>
              <a:gd name="T1" fmla="*/ 0 h 2858"/>
              <a:gd name="T2" fmla="*/ 0 w 182"/>
              <a:gd name="T3" fmla="*/ 1769 h 2858"/>
              <a:gd name="T4" fmla="*/ 182 w 182"/>
              <a:gd name="T5" fmla="*/ 2858 h 2858"/>
              <a:gd name="T6" fmla="*/ 182 w 182"/>
              <a:gd name="T7" fmla="*/ 0 h 28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2" h="2858">
                <a:moveTo>
                  <a:pt x="182" y="0"/>
                </a:moveTo>
                <a:lnTo>
                  <a:pt x="0" y="1769"/>
                </a:lnTo>
                <a:lnTo>
                  <a:pt x="182" y="2858"/>
                </a:lnTo>
                <a:lnTo>
                  <a:pt x="182" y="0"/>
                </a:lnTo>
                <a:close/>
              </a:path>
            </a:pathLst>
          </a:cu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29149" name="Group 125">
            <a:extLst>
              <a:ext uri="{FF2B5EF4-FFF2-40B4-BE49-F238E27FC236}">
                <a16:creationId xmlns:a16="http://schemas.microsoft.com/office/drawing/2014/main" id="{F30BF2BB-43C5-4C3A-8C02-3F1BE8DC0665}"/>
              </a:ext>
            </a:extLst>
          </p:cNvPr>
          <p:cNvGrpSpPr>
            <a:grpSpLocks/>
          </p:cNvGrpSpPr>
          <p:nvPr/>
        </p:nvGrpSpPr>
        <p:grpSpPr bwMode="auto">
          <a:xfrm>
            <a:off x="6867525" y="4325938"/>
            <a:ext cx="1376363" cy="615950"/>
            <a:chOff x="4326" y="2725"/>
            <a:chExt cx="867" cy="388"/>
          </a:xfrm>
        </p:grpSpPr>
        <p:sp>
          <p:nvSpPr>
            <p:cNvPr id="129145" name="Line 121">
              <a:extLst>
                <a:ext uri="{FF2B5EF4-FFF2-40B4-BE49-F238E27FC236}">
                  <a16:creationId xmlns:a16="http://schemas.microsoft.com/office/drawing/2014/main" id="{0DF6B10B-9D82-4E72-B065-DB0B65F1173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V="1">
              <a:off x="4524" y="2527"/>
              <a:ext cx="252" cy="648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146" name="Rectangle 122">
              <a:extLst>
                <a:ext uri="{FF2B5EF4-FFF2-40B4-BE49-F238E27FC236}">
                  <a16:creationId xmlns:a16="http://schemas.microsoft.com/office/drawing/2014/main" id="{E5137674-EAF2-4555-BE6E-13003E5CEE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60000">
              <a:off x="4848" y="2954"/>
              <a:ext cx="113" cy="113"/>
            </a:xfrm>
            <a:prstGeom prst="rect">
              <a:avLst/>
            </a:prstGeom>
            <a:noFill/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147" name="Rectangle 123">
              <a:extLst>
                <a:ext uri="{FF2B5EF4-FFF2-40B4-BE49-F238E27FC236}">
                  <a16:creationId xmlns:a16="http://schemas.microsoft.com/office/drawing/2014/main" id="{A595E5BE-502B-4FB8-A37F-9142607FA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8" y="2847"/>
              <a:ext cx="165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</p:grpSp>
      <p:grpSp>
        <p:nvGrpSpPr>
          <p:cNvPr id="129139" name="Group 115">
            <a:extLst>
              <a:ext uri="{FF2B5EF4-FFF2-40B4-BE49-F238E27FC236}">
                <a16:creationId xmlns:a16="http://schemas.microsoft.com/office/drawing/2014/main" id="{5B2D254A-BC11-4C05-ABFE-AFAC2A0AAA23}"/>
              </a:ext>
            </a:extLst>
          </p:cNvPr>
          <p:cNvGrpSpPr>
            <a:grpSpLocks/>
          </p:cNvGrpSpPr>
          <p:nvPr/>
        </p:nvGrpSpPr>
        <p:grpSpPr bwMode="auto">
          <a:xfrm>
            <a:off x="5746750" y="3073400"/>
            <a:ext cx="3089275" cy="3665538"/>
            <a:chOff x="3561" y="1936"/>
            <a:chExt cx="1946" cy="2309"/>
          </a:xfrm>
        </p:grpSpPr>
        <p:sp>
          <p:nvSpPr>
            <p:cNvPr id="129081" name="Rectangle 57">
              <a:extLst>
                <a:ext uri="{FF2B5EF4-FFF2-40B4-BE49-F238E27FC236}">
                  <a16:creationId xmlns:a16="http://schemas.microsoft.com/office/drawing/2014/main" id="{2DBF482A-6754-4DD6-B36B-C208962A9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6" y="3979"/>
              <a:ext cx="338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FF00FF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129082" name="Line 58">
              <a:extLst>
                <a:ext uri="{FF2B5EF4-FFF2-40B4-BE49-F238E27FC236}">
                  <a16:creationId xmlns:a16="http://schemas.microsoft.com/office/drawing/2014/main" id="{3BC75F84-75F0-49E2-BC39-1085B13EB1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3816" y="2492"/>
              <a:ext cx="720" cy="1493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83" name="Line 59">
              <a:extLst>
                <a:ext uri="{FF2B5EF4-FFF2-40B4-BE49-F238E27FC236}">
                  <a16:creationId xmlns:a16="http://schemas.microsoft.com/office/drawing/2014/main" id="{3E6B7EE3-08CE-4D4B-B589-C512125DB26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537" y="2100"/>
              <a:ext cx="730" cy="18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84" name="Oval 60">
              <a:extLst>
                <a:ext uri="{FF2B5EF4-FFF2-40B4-BE49-F238E27FC236}">
                  <a16:creationId xmlns:a16="http://schemas.microsoft.com/office/drawing/2014/main" id="{142F82A9-AD17-4CD1-8EC3-9603CF05D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3943"/>
              <a:ext cx="68" cy="68"/>
            </a:xfrm>
            <a:prstGeom prst="ellipse">
              <a:avLst/>
            </a:prstGeom>
            <a:solidFill>
              <a:srgbClr val="FF00FF"/>
            </a:solidFill>
            <a:ln w="19050">
              <a:solidFill>
                <a:srgbClr val="800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85" name="Rectangle 61">
              <a:extLst>
                <a:ext uri="{FF2B5EF4-FFF2-40B4-BE49-F238E27FC236}">
                  <a16:creationId xmlns:a16="http://schemas.microsoft.com/office/drawing/2014/main" id="{06724851-3040-40CB-B16F-99E3AD649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2358"/>
              <a:ext cx="240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29086" name="Rectangle 62">
              <a:extLst>
                <a:ext uri="{FF2B5EF4-FFF2-40B4-BE49-F238E27FC236}">
                  <a16:creationId xmlns:a16="http://schemas.microsoft.com/office/drawing/2014/main" id="{5B86E081-C216-4977-8146-31CEDA309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2" y="1936"/>
              <a:ext cx="185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29087" name="Rectangle 63">
              <a:extLst>
                <a:ext uri="{FF2B5EF4-FFF2-40B4-BE49-F238E27FC236}">
                  <a16:creationId xmlns:a16="http://schemas.microsoft.com/office/drawing/2014/main" id="{C3F201D3-8C25-4830-9D0A-72960FD26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3137"/>
              <a:ext cx="244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Symbol" panose="05050102010706020507" pitchFamily="18" charset="2"/>
                </a:rPr>
                <a:t>w</a:t>
              </a:r>
              <a:r>
                <a:rPr lang="en-US" altLang="zh-CN" sz="2400" b="1" i="1" baseline="-25000">
                  <a:solidFill>
                    <a:srgbClr val="0000FF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29088" name="Rectangle 64">
              <a:extLst>
                <a:ext uri="{FF2B5EF4-FFF2-40B4-BE49-F238E27FC236}">
                  <a16:creationId xmlns:a16="http://schemas.microsoft.com/office/drawing/2014/main" id="{E5CCAF82-FC65-494B-86D3-AEE4A85F5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2978"/>
              <a:ext cx="229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Symbol" panose="05050102010706020507" pitchFamily="18" charset="2"/>
                </a:rPr>
                <a:t>w</a:t>
              </a:r>
              <a:r>
                <a:rPr lang="en-US" altLang="zh-CN" sz="2400" b="1" i="1" baseline="-25000">
                  <a:solidFill>
                    <a:schemeClr val="hlink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</p:grpSp>
      <p:grpSp>
        <p:nvGrpSpPr>
          <p:cNvPr id="129099" name="Group 75">
            <a:extLst>
              <a:ext uri="{FF2B5EF4-FFF2-40B4-BE49-F238E27FC236}">
                <a16:creationId xmlns:a16="http://schemas.microsoft.com/office/drawing/2014/main" id="{4FC1D189-49EB-49C0-A7F1-45B0903EAFCF}"/>
              </a:ext>
            </a:extLst>
          </p:cNvPr>
          <p:cNvGrpSpPr>
            <a:grpSpLocks/>
          </p:cNvGrpSpPr>
          <p:nvPr/>
        </p:nvGrpSpPr>
        <p:grpSpPr bwMode="auto">
          <a:xfrm>
            <a:off x="6157913" y="1014413"/>
            <a:ext cx="2293937" cy="5316537"/>
            <a:chOff x="4446" y="998"/>
            <a:chExt cx="970" cy="2858"/>
          </a:xfrm>
        </p:grpSpPr>
        <p:sp>
          <p:nvSpPr>
            <p:cNvPr id="129100" name="Line 76">
              <a:extLst>
                <a:ext uri="{FF2B5EF4-FFF2-40B4-BE49-F238E27FC236}">
                  <a16:creationId xmlns:a16="http://schemas.microsoft.com/office/drawing/2014/main" id="{0CCAF5DD-699A-4B52-A930-44871B69CD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6" y="2586"/>
              <a:ext cx="296" cy="192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101" name="Line 77">
              <a:extLst>
                <a:ext uri="{FF2B5EF4-FFF2-40B4-BE49-F238E27FC236}">
                  <a16:creationId xmlns:a16="http://schemas.microsoft.com/office/drawing/2014/main" id="{56F97E04-7C91-4DE2-BD23-8ABFC210B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48" y="2780"/>
              <a:ext cx="179" cy="1076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102" name="Line 78">
              <a:extLst>
                <a:ext uri="{FF2B5EF4-FFF2-40B4-BE49-F238E27FC236}">
                  <a16:creationId xmlns:a16="http://schemas.microsoft.com/office/drawing/2014/main" id="{26006C7D-13AE-4D03-8EB4-4428E05C2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47" y="998"/>
              <a:ext cx="180" cy="1783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103" name="Line 79">
              <a:extLst>
                <a:ext uri="{FF2B5EF4-FFF2-40B4-BE49-F238E27FC236}">
                  <a16:creationId xmlns:a16="http://schemas.microsoft.com/office/drawing/2014/main" id="{3A88BC7B-C46D-45FC-B073-EA6049E999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48" y="2247"/>
              <a:ext cx="668" cy="533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9138" name="Group 114">
            <a:extLst>
              <a:ext uri="{FF2B5EF4-FFF2-40B4-BE49-F238E27FC236}">
                <a16:creationId xmlns:a16="http://schemas.microsoft.com/office/drawing/2014/main" id="{841D2263-89BB-4924-8CDB-A490B653BECB}"/>
              </a:ext>
            </a:extLst>
          </p:cNvPr>
          <p:cNvGrpSpPr>
            <a:grpSpLocks/>
          </p:cNvGrpSpPr>
          <p:nvPr/>
        </p:nvGrpSpPr>
        <p:grpSpPr bwMode="auto">
          <a:xfrm>
            <a:off x="6853238" y="4157663"/>
            <a:ext cx="869950" cy="423862"/>
            <a:chOff x="4258" y="2619"/>
            <a:chExt cx="548" cy="267"/>
          </a:xfrm>
        </p:grpSpPr>
        <p:sp>
          <p:nvSpPr>
            <p:cNvPr id="129110" name="Line 86">
              <a:extLst>
                <a:ext uri="{FF2B5EF4-FFF2-40B4-BE49-F238E27FC236}">
                  <a16:creationId xmlns:a16="http://schemas.microsoft.com/office/drawing/2014/main" id="{35051624-DD3B-47FD-BC5D-866DC71F5B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8" y="2724"/>
              <a:ext cx="270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111" name="Rectangle 87">
              <a:extLst>
                <a:ext uri="{FF2B5EF4-FFF2-40B4-BE49-F238E27FC236}">
                  <a16:creationId xmlns:a16="http://schemas.microsoft.com/office/drawing/2014/main" id="{EAB71CB1-708E-4B6B-9DAD-CF32A31AF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3" y="2725"/>
              <a:ext cx="113" cy="113"/>
            </a:xfrm>
            <a:prstGeom prst="rect">
              <a:avLst/>
            </a:prstGeom>
            <a:noFill/>
            <a:ln w="9525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112" name="Rectangle 88">
              <a:extLst>
                <a:ext uri="{FF2B5EF4-FFF2-40B4-BE49-F238E27FC236}">
                  <a16:creationId xmlns:a16="http://schemas.microsoft.com/office/drawing/2014/main" id="{C34620D2-C0B6-487F-9E3F-F4AA268A9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8" y="2619"/>
              <a:ext cx="338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FF00FF"/>
                  </a:solidFill>
                  <a:latin typeface="Times New Roman" panose="02020603050405020304" pitchFamily="18" charset="0"/>
                </a:rPr>
                <a:t>G</a:t>
              </a:r>
            </a:p>
          </p:txBody>
        </p:sp>
      </p:grpSp>
      <p:grpSp>
        <p:nvGrpSpPr>
          <p:cNvPr id="129141" name="Group 117">
            <a:extLst>
              <a:ext uri="{FF2B5EF4-FFF2-40B4-BE49-F238E27FC236}">
                <a16:creationId xmlns:a16="http://schemas.microsoft.com/office/drawing/2014/main" id="{2F5B6618-64F3-40C4-864F-B284F8636142}"/>
              </a:ext>
            </a:extLst>
          </p:cNvPr>
          <p:cNvGrpSpPr>
            <a:grpSpLocks/>
          </p:cNvGrpSpPr>
          <p:nvPr/>
        </p:nvGrpSpPr>
        <p:grpSpPr bwMode="auto">
          <a:xfrm>
            <a:off x="6056313" y="3341688"/>
            <a:ext cx="2625725" cy="1457325"/>
            <a:chOff x="3756" y="2105"/>
            <a:chExt cx="1654" cy="918"/>
          </a:xfrm>
        </p:grpSpPr>
        <p:sp>
          <p:nvSpPr>
            <p:cNvPr id="129114" name="Line 90">
              <a:extLst>
                <a:ext uri="{FF2B5EF4-FFF2-40B4-BE49-F238E27FC236}">
                  <a16:creationId xmlns:a16="http://schemas.microsoft.com/office/drawing/2014/main" id="{19DC63E0-3C7F-4824-A964-3872E94DD04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5269" y="2105"/>
              <a:ext cx="141" cy="282"/>
            </a:xfrm>
            <a:prstGeom prst="line">
              <a:avLst/>
            </a:prstGeom>
            <a:noFill/>
            <a:ln w="9525">
              <a:solidFill>
                <a:srgbClr val="4040FF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115" name="Rectangle 91">
              <a:extLst>
                <a:ext uri="{FF2B5EF4-FFF2-40B4-BE49-F238E27FC236}">
                  <a16:creationId xmlns:a16="http://schemas.microsoft.com/office/drawing/2014/main" id="{5535E2D6-AD95-417F-912C-C3C122D75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2439"/>
              <a:ext cx="338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FF00FF"/>
                  </a:solidFill>
                  <a:latin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129116" name="Line 92">
              <a:extLst>
                <a:ext uri="{FF2B5EF4-FFF2-40B4-BE49-F238E27FC236}">
                  <a16:creationId xmlns:a16="http://schemas.microsoft.com/office/drawing/2014/main" id="{27255DC0-E504-4B8B-ABE3-428B5F610A7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 flipV="1">
              <a:off x="4326" y="1870"/>
              <a:ext cx="659" cy="1322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117" name="Rectangle 93">
              <a:extLst>
                <a:ext uri="{FF2B5EF4-FFF2-40B4-BE49-F238E27FC236}">
                  <a16:creationId xmlns:a16="http://schemas.microsoft.com/office/drawing/2014/main" id="{C553CD89-D64C-4AE9-9C8C-763E71887D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840000">
              <a:off x="4014" y="2830"/>
              <a:ext cx="113" cy="113"/>
            </a:xfrm>
            <a:prstGeom prst="rect">
              <a:avLst/>
            </a:prstGeom>
            <a:noFill/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118" name="Rectangle 94">
              <a:extLst>
                <a:ext uri="{FF2B5EF4-FFF2-40B4-BE49-F238E27FC236}">
                  <a16:creationId xmlns:a16="http://schemas.microsoft.com/office/drawing/2014/main" id="{C5B0C467-EA67-4979-9FC0-7BCEDE19C0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840000">
              <a:off x="5235" y="2221"/>
              <a:ext cx="113" cy="113"/>
            </a:xfrm>
            <a:prstGeom prst="rect">
              <a:avLst/>
            </a:prstGeom>
            <a:noFill/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119" name="Oval 95">
              <a:extLst>
                <a:ext uri="{FF2B5EF4-FFF2-40B4-BE49-F238E27FC236}">
                  <a16:creationId xmlns:a16="http://schemas.microsoft.com/office/drawing/2014/main" id="{B4B04A0A-5D6D-428F-A053-AE7537D9E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2" y="2689"/>
              <a:ext cx="68" cy="6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800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120" name="Rectangle 96">
              <a:extLst>
                <a:ext uri="{FF2B5EF4-FFF2-40B4-BE49-F238E27FC236}">
                  <a16:creationId xmlns:a16="http://schemas.microsoft.com/office/drawing/2014/main" id="{7C787D15-E5F1-42FF-9632-278B81FD9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6" y="2757"/>
              <a:ext cx="233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29121" name="Rectangle 97">
              <a:extLst>
                <a:ext uri="{FF2B5EF4-FFF2-40B4-BE49-F238E27FC236}">
                  <a16:creationId xmlns:a16="http://schemas.microsoft.com/office/drawing/2014/main" id="{143FF417-070A-4B3F-B5F0-337AE92B5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" y="2313"/>
              <a:ext cx="220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F</a:t>
              </a:r>
            </a:p>
          </p:txBody>
        </p:sp>
      </p:grpSp>
      <p:sp>
        <p:nvSpPr>
          <p:cNvPr id="129122" name="Rectangle 98">
            <a:extLst>
              <a:ext uri="{FF2B5EF4-FFF2-40B4-BE49-F238E27FC236}">
                <a16:creationId xmlns:a16="http://schemas.microsoft.com/office/drawing/2014/main" id="{9CCB9139-9808-4AAB-AD92-6B74D8AC9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644525"/>
            <a:ext cx="536575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z="2400" b="1" i="1">
                <a:solidFill>
                  <a:srgbClr val="FF00FF"/>
                </a:solidFill>
                <a:latin typeface="Symbol" panose="05050102010706020507" pitchFamily="18" charset="2"/>
              </a:rPr>
              <a:t>w</a:t>
            </a:r>
            <a:endParaRPr lang="en-US" altLang="zh-CN" sz="2400" b="1" baseline="-25000">
              <a:solidFill>
                <a:srgbClr val="FF00FF"/>
              </a:solidFill>
              <a:latin typeface="Symbol" panose="05050102010706020507" pitchFamily="18" charset="2"/>
            </a:endParaRPr>
          </a:p>
        </p:txBody>
      </p:sp>
      <p:grpSp>
        <p:nvGrpSpPr>
          <p:cNvPr id="129136" name="Group 112">
            <a:extLst>
              <a:ext uri="{FF2B5EF4-FFF2-40B4-BE49-F238E27FC236}">
                <a16:creationId xmlns:a16="http://schemas.microsoft.com/office/drawing/2014/main" id="{823110DF-C701-4D7D-8F33-C1443A71FCFD}"/>
              </a:ext>
            </a:extLst>
          </p:cNvPr>
          <p:cNvGrpSpPr>
            <a:grpSpLocks/>
          </p:cNvGrpSpPr>
          <p:nvPr/>
        </p:nvGrpSpPr>
        <p:grpSpPr bwMode="auto">
          <a:xfrm>
            <a:off x="6146800" y="520700"/>
            <a:ext cx="2308225" cy="5810250"/>
            <a:chOff x="3813" y="328"/>
            <a:chExt cx="1454" cy="3660"/>
          </a:xfrm>
        </p:grpSpPr>
        <p:sp>
          <p:nvSpPr>
            <p:cNvPr id="129105" name="Rectangle 81">
              <a:extLst>
                <a:ext uri="{FF2B5EF4-FFF2-40B4-BE49-F238E27FC236}">
                  <a16:creationId xmlns:a16="http://schemas.microsoft.com/office/drawing/2014/main" id="{B9D8BA48-B489-4F09-96DF-386E3E076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0" y="328"/>
              <a:ext cx="338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FF00FF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29106" name="Line 82">
              <a:extLst>
                <a:ext uri="{FF2B5EF4-FFF2-40B4-BE49-F238E27FC236}">
                  <a16:creationId xmlns:a16="http://schemas.microsoft.com/office/drawing/2014/main" id="{06153A76-ACD2-4940-BF4C-4EE9C82635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7" y="639"/>
              <a:ext cx="0" cy="3349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107" name="Line 83">
              <a:extLst>
                <a:ext uri="{FF2B5EF4-FFF2-40B4-BE49-F238E27FC236}">
                  <a16:creationId xmlns:a16="http://schemas.microsoft.com/office/drawing/2014/main" id="{BB89653B-4FB1-4FB5-9DC9-82FDCF5937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4537" y="639"/>
              <a:ext cx="730" cy="1463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108" name="Line 84">
              <a:extLst>
                <a:ext uri="{FF2B5EF4-FFF2-40B4-BE49-F238E27FC236}">
                  <a16:creationId xmlns:a16="http://schemas.microsoft.com/office/drawing/2014/main" id="{584AA411-CD0F-4314-ADB5-C007FC0A3AE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813" y="639"/>
              <a:ext cx="723" cy="186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9137" name="Group 113">
            <a:extLst>
              <a:ext uri="{FF2B5EF4-FFF2-40B4-BE49-F238E27FC236}">
                <a16:creationId xmlns:a16="http://schemas.microsoft.com/office/drawing/2014/main" id="{30152725-CECB-4F2D-8F39-DC9AAE686019}"/>
              </a:ext>
            </a:extLst>
          </p:cNvPr>
          <p:cNvGrpSpPr>
            <a:grpSpLocks/>
          </p:cNvGrpSpPr>
          <p:nvPr/>
        </p:nvGrpSpPr>
        <p:grpSpPr bwMode="auto">
          <a:xfrm>
            <a:off x="5203825" y="946150"/>
            <a:ext cx="3883025" cy="3027363"/>
            <a:chOff x="3219" y="596"/>
            <a:chExt cx="2446" cy="1907"/>
          </a:xfrm>
        </p:grpSpPr>
        <p:sp>
          <p:nvSpPr>
            <p:cNvPr id="129090" name="Line 66">
              <a:extLst>
                <a:ext uri="{FF2B5EF4-FFF2-40B4-BE49-F238E27FC236}">
                  <a16:creationId xmlns:a16="http://schemas.microsoft.com/office/drawing/2014/main" id="{0CD0849E-90AF-48E6-8E25-C04793EC91A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3219" y="1299"/>
              <a:ext cx="601" cy="1204"/>
            </a:xfrm>
            <a:prstGeom prst="line">
              <a:avLst/>
            </a:prstGeom>
            <a:noFill/>
            <a:ln w="9525">
              <a:solidFill>
                <a:srgbClr val="4040FF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91" name="Line 67">
              <a:extLst>
                <a:ext uri="{FF2B5EF4-FFF2-40B4-BE49-F238E27FC236}">
                  <a16:creationId xmlns:a16="http://schemas.microsoft.com/office/drawing/2014/main" id="{AC849F95-B51C-4FC5-B551-030F277D5CB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5262" y="1079"/>
              <a:ext cx="402" cy="1037"/>
            </a:xfrm>
            <a:prstGeom prst="line">
              <a:avLst/>
            </a:prstGeom>
            <a:noFill/>
            <a:ln w="9525">
              <a:solidFill>
                <a:srgbClr val="FF404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92" name="Line 68">
              <a:extLst>
                <a:ext uri="{FF2B5EF4-FFF2-40B4-BE49-F238E27FC236}">
                  <a16:creationId xmlns:a16="http://schemas.microsoft.com/office/drawing/2014/main" id="{489FF733-BA1B-4233-A21A-4CF1A7D3DA4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3556" y="305"/>
              <a:ext cx="657" cy="1324"/>
            </a:xfrm>
            <a:prstGeom prst="line">
              <a:avLst/>
            </a:prstGeom>
            <a:noFill/>
            <a:ln w="9525">
              <a:solidFill>
                <a:srgbClr val="4040FF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93" name="Line 69">
              <a:extLst>
                <a:ext uri="{FF2B5EF4-FFF2-40B4-BE49-F238E27FC236}">
                  <a16:creationId xmlns:a16="http://schemas.microsoft.com/office/drawing/2014/main" id="{D3EB0974-ADBE-47DC-8499-71505708D09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4881" y="294"/>
              <a:ext cx="439" cy="1128"/>
            </a:xfrm>
            <a:prstGeom prst="line">
              <a:avLst/>
            </a:prstGeom>
            <a:noFill/>
            <a:ln w="9525">
              <a:solidFill>
                <a:srgbClr val="FF404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94" name="Rectangle 70">
              <a:extLst>
                <a:ext uri="{FF2B5EF4-FFF2-40B4-BE49-F238E27FC236}">
                  <a16:creationId xmlns:a16="http://schemas.microsoft.com/office/drawing/2014/main" id="{298BCF3D-ECFC-40EA-A6C7-1EA2FF400A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840000">
              <a:off x="3239" y="1267"/>
              <a:ext cx="113" cy="113"/>
            </a:xfrm>
            <a:prstGeom prst="rect">
              <a:avLst/>
            </a:prstGeom>
            <a:noFill/>
            <a:ln w="9525">
              <a:solidFill>
                <a:srgbClr val="404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95" name="Rectangle 71">
              <a:extLst>
                <a:ext uri="{FF2B5EF4-FFF2-40B4-BE49-F238E27FC236}">
                  <a16:creationId xmlns:a16="http://schemas.microsoft.com/office/drawing/2014/main" id="{B44B17D2-1169-40CA-A7C3-18C25EF86D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60000">
              <a:off x="5536" y="1053"/>
              <a:ext cx="113" cy="113"/>
            </a:xfrm>
            <a:prstGeom prst="rect">
              <a:avLst/>
            </a:prstGeom>
            <a:noFill/>
            <a:ln w="9525">
              <a:solidFill>
                <a:srgbClr val="FF404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96" name="Rectangle 72">
              <a:extLst>
                <a:ext uri="{FF2B5EF4-FFF2-40B4-BE49-F238E27FC236}">
                  <a16:creationId xmlns:a16="http://schemas.microsoft.com/office/drawing/2014/main" id="{E13F9945-69E8-4EE1-8F3E-CF8BB15D9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1246"/>
              <a:ext cx="202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129097" name="Rectangle 73">
              <a:extLst>
                <a:ext uri="{FF2B5EF4-FFF2-40B4-BE49-F238E27FC236}">
                  <a16:creationId xmlns:a16="http://schemas.microsoft.com/office/drawing/2014/main" id="{ACC5C4E6-2DA9-428D-896C-88FA63C3B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1" y="1022"/>
              <a:ext cx="165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29098" name="Oval 74">
              <a:extLst>
                <a:ext uri="{FF2B5EF4-FFF2-40B4-BE49-F238E27FC236}">
                  <a16:creationId xmlns:a16="http://schemas.microsoft.com/office/drawing/2014/main" id="{E219CCD7-4ABF-40AE-AF4F-4FFDF214A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4" y="596"/>
              <a:ext cx="68" cy="68"/>
            </a:xfrm>
            <a:prstGeom prst="ellipse">
              <a:avLst/>
            </a:prstGeom>
            <a:solidFill>
              <a:srgbClr val="FF00FF"/>
            </a:solidFill>
            <a:ln w="19050">
              <a:solidFill>
                <a:srgbClr val="800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 nodeType="clickPar">
                      <p:stCondLst>
                        <p:cond delay="indefinite"/>
                      </p:stCondLst>
                      <p:childTnLst>
                        <p:par>
                          <p:cTn id="2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 nodeType="clickPar">
                      <p:stCondLst>
                        <p:cond delay="indefinite"/>
                      </p:stCondLst>
                      <p:childTnLst>
                        <p:par>
                          <p:cTn id="2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 nodeType="clickPar">
                      <p:stCondLst>
                        <p:cond delay="indefinite"/>
                      </p:stCondLst>
                      <p:childTnLst>
                        <p:par>
                          <p:cTn id="2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 nodeType="clickPar">
                      <p:stCondLst>
                        <p:cond delay="indefinite"/>
                      </p:stCondLst>
                      <p:childTnLst>
                        <p:par>
                          <p:cTn id="2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 nodeType="clickPar">
                      <p:stCondLst>
                        <p:cond delay="indefinite"/>
                      </p:stCondLst>
                      <p:childTnLst>
                        <p:par>
                          <p:cTn id="2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70" grpId="0" uiExpand="1" build="p" bldLvl="5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9CF7E5E-2037-4639-9284-FDC0C29D5B61}"/>
              </a:ext>
            </a:extLst>
          </p:cNvPr>
          <p:cNvSpPr/>
          <p:nvPr/>
        </p:nvSpPr>
        <p:spPr>
          <a:xfrm>
            <a:off x="0" y="2540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刚体运动描述的基础</a:t>
            </a:r>
            <a:endParaRPr lang="en-US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677735-0349-4991-A37B-95452FDF9429}"/>
              </a:ext>
            </a:extLst>
          </p:cNvPr>
          <p:cNvSpPr/>
          <p:nvPr/>
        </p:nvSpPr>
        <p:spPr>
          <a:xfrm>
            <a:off x="2552515" y="1059355"/>
            <a:ext cx="4231462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为什么刚体转动不满足交换律？</a:t>
            </a:r>
            <a:endParaRPr lang="en-US" altLang="zh-CN" sz="2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984FD25-9A00-436A-B1A1-253D2337AFA0}"/>
              </a:ext>
            </a:extLst>
          </p:cNvPr>
          <p:cNvGrpSpPr/>
          <p:nvPr/>
        </p:nvGrpSpPr>
        <p:grpSpPr>
          <a:xfrm>
            <a:off x="1556189" y="1636059"/>
            <a:ext cx="6188376" cy="411530"/>
            <a:chOff x="470376" y="1257883"/>
            <a:chExt cx="6188376" cy="41153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5D8D59B-274B-4F54-9ABC-5E694B8F2DF2}"/>
                </a:ext>
              </a:extLst>
            </p:cNvPr>
            <p:cNvSpPr/>
            <p:nvPr/>
          </p:nvSpPr>
          <p:spPr>
            <a:xfrm>
              <a:off x="470376" y="1263593"/>
              <a:ext cx="589776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考虑刚体上某矢量     通过两次定点转动</a:t>
              </a:r>
              <a:r>
                <a:rPr lang="en-US" altLang="zh-CN" sz="2000" b="1" kern="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T1,T2</a:t>
              </a:r>
              <a:r>
                <a:rPr lang="zh-CN" altLang="en-US" sz="2000" b="1" kern="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变为</a:t>
              </a:r>
              <a:endParaRPr lang="en-US" altLang="zh-CN" sz="20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9AB5019B-2B7F-48F2-9C5D-70691C5F9F1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56024" y="1257883"/>
            <a:ext cx="298631" cy="388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370" name="Equation" r:id="rId3" imgW="126720" imgH="164880" progId="Equation.DSMT4">
                    <p:embed/>
                  </p:oleObj>
                </mc:Choice>
                <mc:Fallback>
                  <p:oleObj name="Equation" r:id="rId3" imgW="126720" imgH="164880" progId="Equation.DSMT4">
                    <p:embed/>
                    <p:pic>
                      <p:nvPicPr>
                        <p:cNvPr id="3" name="对象 2">
                          <a:extLst>
                            <a:ext uri="{FF2B5EF4-FFF2-40B4-BE49-F238E27FC236}">
                              <a16:creationId xmlns:a16="http://schemas.microsoft.com/office/drawing/2014/main" id="{9AB5019B-2B7F-48F2-9C5D-70691C5F9F1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656024" y="1257883"/>
                          <a:ext cx="298631" cy="3882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7E4316C5-1958-42B4-AF1E-39542F05A2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15565" y="1257883"/>
            <a:ext cx="443187" cy="4115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371" name="Equation" r:id="rId5" imgW="177480" imgH="164880" progId="Equation.DSMT4">
                    <p:embed/>
                  </p:oleObj>
                </mc:Choice>
                <mc:Fallback>
                  <p:oleObj name="Equation" r:id="rId5" imgW="177480" imgH="164880" progId="Equation.DSMT4">
                    <p:embed/>
                    <p:pic>
                      <p:nvPicPr>
                        <p:cNvPr id="5" name="对象 4">
                          <a:extLst>
                            <a:ext uri="{FF2B5EF4-FFF2-40B4-BE49-F238E27FC236}">
                              <a16:creationId xmlns:a16="http://schemas.microsoft.com/office/drawing/2014/main" id="{7E4316C5-1958-42B4-AF1E-39542F05A27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215565" y="1257883"/>
                          <a:ext cx="443187" cy="4115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5032A66-6DD1-4805-AA04-5C92918D28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890320"/>
              </p:ext>
            </p:extLst>
          </p:nvPr>
        </p:nvGraphicFramePr>
        <p:xfrm>
          <a:off x="1789452" y="2024279"/>
          <a:ext cx="5955113" cy="1401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2" name="Equation" r:id="rId7" imgW="3022560" imgH="711000" progId="Equation.DSMT4">
                  <p:embed/>
                </p:oleObj>
              </mc:Choice>
              <mc:Fallback>
                <p:oleObj name="Equation" r:id="rId7" imgW="3022560" imgH="7110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5032A66-6DD1-4805-AA04-5C92918D28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89452" y="2024279"/>
                        <a:ext cx="5955113" cy="1401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E718584-A70E-45C3-AF98-A500BABE51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9450730"/>
              </p:ext>
            </p:extLst>
          </p:nvPr>
        </p:nvGraphicFramePr>
        <p:xfrm>
          <a:off x="3350423" y="3541505"/>
          <a:ext cx="488043" cy="399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3" name="Equation" r:id="rId9" imgW="279360" imgH="228600" progId="Equation.DSMT4">
                  <p:embed/>
                </p:oleObj>
              </mc:Choice>
              <mc:Fallback>
                <p:oleObj name="Equation" r:id="rId9" imgW="279360" imgH="2286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DE718584-A70E-45C3-AF98-A500BABE5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50423" y="3541505"/>
                        <a:ext cx="488043" cy="3993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16D2B61C-DB09-4CA0-96C9-73B3B8745F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248388"/>
              </p:ext>
            </p:extLst>
          </p:nvPr>
        </p:nvGraphicFramePr>
        <p:xfrm>
          <a:off x="5305534" y="3540703"/>
          <a:ext cx="536182" cy="438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4" name="Equation" r:id="rId11" imgW="279360" imgH="228600" progId="Equation.DSMT4">
                  <p:embed/>
                </p:oleObj>
              </mc:Choice>
              <mc:Fallback>
                <p:oleObj name="Equation" r:id="rId11" imgW="279360" imgH="2286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16D2B61C-DB09-4CA0-96C9-73B3B8745F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05534" y="3540703"/>
                        <a:ext cx="536182" cy="438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62AF75DA-7662-4D3E-A1C6-0AB43F488C5E}"/>
              </a:ext>
            </a:extLst>
          </p:cNvPr>
          <p:cNvSpPr/>
          <p:nvPr/>
        </p:nvSpPr>
        <p:spPr>
          <a:xfrm>
            <a:off x="3838466" y="3540703"/>
            <a:ext cx="1467068" cy="40011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一般不等于</a:t>
            </a:r>
            <a:endParaRPr lang="en-US" altLang="zh-CN" sz="2000" b="1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A952ED6-061D-4FD9-8C11-7453D5A293CC}"/>
              </a:ext>
            </a:extLst>
          </p:cNvPr>
          <p:cNvSpPr/>
          <p:nvPr/>
        </p:nvSpPr>
        <p:spPr>
          <a:xfrm>
            <a:off x="2389342" y="4212181"/>
            <a:ext cx="4231462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无限小转动满足交换律</a:t>
            </a:r>
            <a:endParaRPr lang="en-US" altLang="zh-CN" sz="2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5CA41DAD-6B45-4484-9EBD-2926B82E3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152747"/>
              </p:ext>
            </p:extLst>
          </p:nvPr>
        </p:nvGraphicFramePr>
        <p:xfrm>
          <a:off x="4517866" y="4800930"/>
          <a:ext cx="1428961" cy="400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5" name="Equation" r:id="rId13" imgW="634680" imgH="177480" progId="Equation.DSMT4">
                  <p:embed/>
                </p:oleObj>
              </mc:Choice>
              <mc:Fallback>
                <p:oleObj name="Equation" r:id="rId13" imgW="634680" imgH="17748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5CA41DAD-6B45-4484-9EBD-2926B82E33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17866" y="4800930"/>
                        <a:ext cx="1428961" cy="400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EB20DAF8-BE8F-4805-B03F-A83D0F2C8BE1}"/>
              </a:ext>
            </a:extLst>
          </p:cNvPr>
          <p:cNvSpPr/>
          <p:nvPr/>
        </p:nvSpPr>
        <p:spPr>
          <a:xfrm>
            <a:off x="1998953" y="4770658"/>
            <a:ext cx="2492990" cy="40011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无限小转动可表示为</a:t>
            </a:r>
            <a:endParaRPr lang="en-US" altLang="zh-CN" sz="2000" b="1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288E6A0B-5012-4BAF-9976-D9800CFC55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4723243"/>
              </p:ext>
            </p:extLst>
          </p:nvPr>
        </p:nvGraphicFramePr>
        <p:xfrm>
          <a:off x="6124415" y="4831135"/>
          <a:ext cx="779158" cy="400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6" name="Equation" r:id="rId15" imgW="469800" imgH="241200" progId="Equation.DSMT4">
                  <p:embed/>
                </p:oleObj>
              </mc:Choice>
              <mc:Fallback>
                <p:oleObj name="Equation" r:id="rId15" imgW="469800" imgH="24120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288E6A0B-5012-4BAF-9976-D9800CFC55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24415" y="4831135"/>
                        <a:ext cx="779158" cy="400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86EA2621-8E76-48D1-B664-B6405A4298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594182"/>
              </p:ext>
            </p:extLst>
          </p:nvPr>
        </p:nvGraphicFramePr>
        <p:xfrm>
          <a:off x="3043417" y="5398990"/>
          <a:ext cx="2948897" cy="956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7" name="Equation" r:id="rId17" imgW="1409400" imgH="457200" progId="Equation.DSMT4">
                  <p:embed/>
                </p:oleObj>
              </mc:Choice>
              <mc:Fallback>
                <p:oleObj name="Equation" r:id="rId17" imgW="1409400" imgH="45720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86EA2621-8E76-48D1-B664-B6405A4298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043417" y="5398990"/>
                        <a:ext cx="2948897" cy="956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05CC4CE-D838-497E-9A19-CC9D4B64459A}"/>
              </a:ext>
            </a:extLst>
          </p:cNvPr>
          <p:cNvCxnSpPr/>
          <p:nvPr/>
        </p:nvCxnSpPr>
        <p:spPr>
          <a:xfrm>
            <a:off x="5390606" y="5957467"/>
            <a:ext cx="556221" cy="42386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827EDD7-8DC5-4562-9EC3-0CA57DCA95E4}"/>
              </a:ext>
            </a:extLst>
          </p:cNvPr>
          <p:cNvSpPr/>
          <p:nvPr/>
        </p:nvSpPr>
        <p:spPr>
          <a:xfrm>
            <a:off x="2853177" y="115303"/>
            <a:ext cx="3336170" cy="52322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8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预览理论力学内容</a:t>
            </a:r>
            <a:r>
              <a:rPr lang="en-US" altLang="zh-CN" sz="28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9934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456D257-6D49-4717-B19E-F1F764948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256" y="1785264"/>
            <a:ext cx="4029075" cy="1628775"/>
          </a:xfrm>
          <a:prstGeom prst="rect">
            <a:avLst/>
          </a:prstGeom>
        </p:spPr>
      </p:pic>
      <p:sp>
        <p:nvSpPr>
          <p:cNvPr id="2" name="标题 2">
            <a:extLst>
              <a:ext uri="{FF2B5EF4-FFF2-40B4-BE49-F238E27FC236}">
                <a16:creationId xmlns:a16="http://schemas.microsoft.com/office/drawing/2014/main" id="{2A05418B-04CD-4039-B761-2D0124A44CD8}"/>
              </a:ext>
            </a:extLst>
          </p:cNvPr>
          <p:cNvSpPr txBox="1">
            <a:spLocks/>
          </p:cNvSpPr>
          <p:nvPr/>
        </p:nvSpPr>
        <p:spPr>
          <a:xfrm>
            <a:off x="1150938" y="297161"/>
            <a:ext cx="5797550" cy="22383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58A8BE-87DC-4E04-B48F-DA808CEF3E31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70B5D3-4D69-43DB-82B2-85F35A71EDE2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BA34DD-ADC5-4776-AD55-5FE774C845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217D8A4-0C8A-4309-A0A0-6A6C065291CA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刚体的运动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62319B6-868F-41BD-8266-4BBBA7A5FA57}"/>
              </a:ext>
            </a:extLst>
          </p:cNvPr>
          <p:cNvGrpSpPr/>
          <p:nvPr/>
        </p:nvGrpSpPr>
        <p:grpSpPr>
          <a:xfrm>
            <a:off x="727833" y="1535017"/>
            <a:ext cx="3518913" cy="500495"/>
            <a:chOff x="164960" y="1369785"/>
            <a:chExt cx="3518913" cy="50049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39CB7A4-7E1C-4773-B2B2-823404E83776}"/>
                </a:ext>
              </a:extLst>
            </p:cNvPr>
            <p:cNvSpPr/>
            <p:nvPr/>
          </p:nvSpPr>
          <p:spPr>
            <a:xfrm>
              <a:off x="164960" y="1369785"/>
              <a:ext cx="3518911" cy="5004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53D5B63-C301-47E8-8618-A2A02F281656}"/>
                </a:ext>
              </a:extLst>
            </p:cNvPr>
            <p:cNvSpPr/>
            <p:nvPr/>
          </p:nvSpPr>
          <p:spPr>
            <a:xfrm>
              <a:off x="164961" y="1399625"/>
              <a:ext cx="3518912" cy="40011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刚体一点速度与角速度的关系</a:t>
              </a:r>
              <a:endParaRPr lang="en-US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722F6712-9894-4394-A8E9-B76AC90B65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700011"/>
              </p:ext>
            </p:extLst>
          </p:nvPr>
        </p:nvGraphicFramePr>
        <p:xfrm>
          <a:off x="1763713" y="2228850"/>
          <a:ext cx="1471612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61" name="Equation" r:id="rId5" imgW="609480" imgH="228600" progId="Equation.DSMT4">
                  <p:embed/>
                </p:oleObj>
              </mc:Choice>
              <mc:Fallback>
                <p:oleObj name="Equation" r:id="rId5" imgW="609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63713" y="2228850"/>
                        <a:ext cx="1471612" cy="550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>
            <a:extLst>
              <a:ext uri="{FF2B5EF4-FFF2-40B4-BE49-F238E27FC236}">
                <a16:creationId xmlns:a16="http://schemas.microsoft.com/office/drawing/2014/main" id="{A4A1A9A2-B3C2-4419-AF63-BCB46398E12C}"/>
              </a:ext>
            </a:extLst>
          </p:cNvPr>
          <p:cNvGrpSpPr/>
          <p:nvPr/>
        </p:nvGrpSpPr>
        <p:grpSpPr>
          <a:xfrm>
            <a:off x="774812" y="4016602"/>
            <a:ext cx="3262432" cy="500495"/>
            <a:chOff x="164961" y="1369785"/>
            <a:chExt cx="3262432" cy="500495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7FFC742-680B-42B6-AED3-C7A04E62ECA0}"/>
                </a:ext>
              </a:extLst>
            </p:cNvPr>
            <p:cNvSpPr/>
            <p:nvPr/>
          </p:nvSpPr>
          <p:spPr>
            <a:xfrm>
              <a:off x="164961" y="1369785"/>
              <a:ext cx="3262432" cy="5004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794434C-65A6-415D-8187-11516E452E40}"/>
                </a:ext>
              </a:extLst>
            </p:cNvPr>
            <p:cNvSpPr/>
            <p:nvPr/>
          </p:nvSpPr>
          <p:spPr>
            <a:xfrm>
              <a:off x="164961" y="1399625"/>
              <a:ext cx="3262432" cy="40011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刚体角动量与角速度的关系</a:t>
              </a:r>
              <a:endParaRPr lang="en-US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2ECD610F-7E6B-4D55-9559-094B4AA1ED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246636"/>
              </p:ext>
            </p:extLst>
          </p:nvPr>
        </p:nvGraphicFramePr>
        <p:xfrm>
          <a:off x="727833" y="4681031"/>
          <a:ext cx="3746314" cy="709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62" name="Equation" r:id="rId7" imgW="1879560" imgH="355320" progId="Equation.DSMT4">
                  <p:embed/>
                </p:oleObj>
              </mc:Choice>
              <mc:Fallback>
                <p:oleObj name="Equation" r:id="rId7" imgW="18795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7833" y="4681031"/>
                        <a:ext cx="3746314" cy="709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411836E8-99FB-4359-806D-4EBDF54C9014}"/>
              </a:ext>
            </a:extLst>
          </p:cNvPr>
          <p:cNvCxnSpPr/>
          <p:nvPr/>
        </p:nvCxnSpPr>
        <p:spPr>
          <a:xfrm>
            <a:off x="397223" y="1299240"/>
            <a:ext cx="0" cy="4760686"/>
          </a:xfrm>
          <a:prstGeom prst="line">
            <a:avLst/>
          </a:prstGeom>
          <a:ln w="603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EBAA4FA6-2780-4400-B265-CFCD531707B7}"/>
              </a:ext>
            </a:extLst>
          </p:cNvPr>
          <p:cNvSpPr/>
          <p:nvPr/>
        </p:nvSpPr>
        <p:spPr>
          <a:xfrm>
            <a:off x="281105" y="1618554"/>
            <a:ext cx="232222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3E29F4B-DEE1-4C9C-BC12-9CAB63576BCD}"/>
              </a:ext>
            </a:extLst>
          </p:cNvPr>
          <p:cNvSpPr/>
          <p:nvPr/>
        </p:nvSpPr>
        <p:spPr>
          <a:xfrm>
            <a:off x="281105" y="4149850"/>
            <a:ext cx="232222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57C6BCB-B12E-4C30-ADC8-53B3F360E10E}"/>
              </a:ext>
            </a:extLst>
          </p:cNvPr>
          <p:cNvSpPr/>
          <p:nvPr/>
        </p:nvSpPr>
        <p:spPr>
          <a:xfrm>
            <a:off x="209352" y="2946348"/>
            <a:ext cx="4149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刚体上每一点速度不同，而角速度相同</a:t>
            </a:r>
          </a:p>
        </p:txBody>
      </p: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DD95F6EB-4CB1-4302-84D2-8A509E1888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239453"/>
              </p:ext>
            </p:extLst>
          </p:nvPr>
        </p:nvGraphicFramePr>
        <p:xfrm>
          <a:off x="2123728" y="5390492"/>
          <a:ext cx="3295826" cy="654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63" name="Equation" r:id="rId9" imgW="1726920" imgH="342720" progId="Equation.DSMT4">
                  <p:embed/>
                </p:oleObj>
              </mc:Choice>
              <mc:Fallback>
                <p:oleObj name="Equation" r:id="rId9" imgW="172692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23728" y="5390492"/>
                        <a:ext cx="3295826" cy="6543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2">
            <a:extLst>
              <a:ext uri="{FF2B5EF4-FFF2-40B4-BE49-F238E27FC236}">
                <a16:creationId xmlns:a16="http://schemas.microsoft.com/office/drawing/2014/main" id="{30969ED7-5159-416E-BF0C-C57CAC9B02B8}"/>
              </a:ext>
            </a:extLst>
          </p:cNvPr>
          <p:cNvSpPr/>
          <p:nvPr/>
        </p:nvSpPr>
        <p:spPr>
          <a:xfrm>
            <a:off x="5041270" y="4968682"/>
            <a:ext cx="4149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639E72BE-84BC-449D-92B0-4348F3E05C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698884"/>
              </p:ext>
            </p:extLst>
          </p:nvPr>
        </p:nvGraphicFramePr>
        <p:xfrm>
          <a:off x="6012160" y="4695711"/>
          <a:ext cx="3012963" cy="369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64" name="Equation" r:id="rId11" imgW="1968480" imgH="241200" progId="Equation.DSMT4">
                  <p:embed/>
                </p:oleObj>
              </mc:Choice>
              <mc:Fallback>
                <p:oleObj name="Equation" r:id="rId11" imgW="1968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2160" y="4695711"/>
                        <a:ext cx="3012963" cy="369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881CA63D-EF5F-45CC-AB76-3538EF9B89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218174"/>
              </p:ext>
            </p:extLst>
          </p:nvPr>
        </p:nvGraphicFramePr>
        <p:xfrm>
          <a:off x="6030601" y="5183554"/>
          <a:ext cx="3012972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65" name="Equation" r:id="rId13" imgW="1968480" imgH="241200" progId="Equation.DSMT4">
                  <p:embed/>
                </p:oleObj>
              </mc:Choice>
              <mc:Fallback>
                <p:oleObj name="Equation" r:id="rId13" imgW="1968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30601" y="5183554"/>
                        <a:ext cx="3012972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矩形 35">
            <a:extLst>
              <a:ext uri="{FF2B5EF4-FFF2-40B4-BE49-F238E27FC236}">
                <a16:creationId xmlns:a16="http://schemas.microsoft.com/office/drawing/2014/main" id="{8BD7356E-3181-44FD-9696-E78FB5D67192}"/>
              </a:ext>
            </a:extLst>
          </p:cNvPr>
          <p:cNvSpPr/>
          <p:nvPr/>
        </p:nvSpPr>
        <p:spPr>
          <a:xfrm>
            <a:off x="899592" y="6131902"/>
            <a:ext cx="64913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两个矢量方向并不相同，因此角动量方向不一定与     方向相同！只有刚体所在平面完全垂直于转轴时方向相同</a:t>
            </a:r>
          </a:p>
        </p:txBody>
      </p:sp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2549C7B2-42C7-4D90-87D0-4BA1A52C16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261066"/>
              </p:ext>
            </p:extLst>
          </p:nvPr>
        </p:nvGraphicFramePr>
        <p:xfrm>
          <a:off x="6499976" y="6125735"/>
          <a:ext cx="288961" cy="337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66" name="Equation" r:id="rId15" imgW="152280" imgH="177480" progId="Equation.DSMT4">
                  <p:embed/>
                </p:oleObj>
              </mc:Choice>
              <mc:Fallback>
                <p:oleObj name="Equation" r:id="rId15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499976" y="6125735"/>
                        <a:ext cx="288961" cy="337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56C532C-02F4-49DC-9DE7-E8AF6762C10B}"/>
              </a:ext>
            </a:extLst>
          </p:cNvPr>
          <p:cNvCxnSpPr>
            <a:cxnSpLocks/>
          </p:cNvCxnSpPr>
          <p:nvPr/>
        </p:nvCxnSpPr>
        <p:spPr>
          <a:xfrm flipH="1" flipV="1">
            <a:off x="4068457" y="5800750"/>
            <a:ext cx="405690" cy="2952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DC52AF2-78A3-4A08-888A-E9DB7DBFF148}"/>
              </a:ext>
            </a:extLst>
          </p:cNvPr>
          <p:cNvCxnSpPr>
            <a:cxnSpLocks/>
          </p:cNvCxnSpPr>
          <p:nvPr/>
        </p:nvCxnSpPr>
        <p:spPr>
          <a:xfrm flipV="1">
            <a:off x="4679504" y="5800750"/>
            <a:ext cx="459049" cy="2952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58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2A05418B-04CD-4039-B761-2D0124A44CD8}"/>
              </a:ext>
            </a:extLst>
          </p:cNvPr>
          <p:cNvSpPr txBox="1">
            <a:spLocks/>
          </p:cNvSpPr>
          <p:nvPr/>
        </p:nvSpPr>
        <p:spPr>
          <a:xfrm>
            <a:off x="1150938" y="297161"/>
            <a:ext cx="5797550" cy="22383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58A8BE-87DC-4E04-B48F-DA808CEF3E31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70B5D3-4D69-43DB-82B2-85F35A71EDE2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BA34DD-ADC5-4776-AD55-5FE774C845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217D8A4-0C8A-4309-A0A0-6A6C065291CA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刚体的运动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2BC17ED-0C28-483A-9B9E-38FAE22AF025}"/>
              </a:ext>
            </a:extLst>
          </p:cNvPr>
          <p:cNvGrpSpPr/>
          <p:nvPr/>
        </p:nvGrpSpPr>
        <p:grpSpPr>
          <a:xfrm>
            <a:off x="2123728" y="1790090"/>
            <a:ext cx="5925202" cy="576064"/>
            <a:chOff x="1835696" y="1713095"/>
            <a:chExt cx="7252250" cy="709461"/>
          </a:xfrm>
        </p:grpSpPr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9613BCC5-9CA9-4710-95FF-994CE13C090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83342936"/>
                </p:ext>
              </p:extLst>
            </p:nvPr>
          </p:nvGraphicFramePr>
          <p:xfrm>
            <a:off x="1835696" y="1713095"/>
            <a:ext cx="3746314" cy="709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61" name="Equation" r:id="rId4" imgW="1879560" imgH="355320" progId="Equation.DSMT4">
                    <p:embed/>
                  </p:oleObj>
                </mc:Choice>
                <mc:Fallback>
                  <p:oleObj name="Equation" r:id="rId4" imgW="1879560" imgH="35532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2ECD610F-7E6B-4D55-9559-094B4AA1ED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835696" y="1713095"/>
                          <a:ext cx="3746314" cy="7094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FE480245-8C6B-4C6B-AFE6-BBEB4FF5445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2272270"/>
                </p:ext>
              </p:extLst>
            </p:nvPr>
          </p:nvGraphicFramePr>
          <p:xfrm>
            <a:off x="5514362" y="1713095"/>
            <a:ext cx="3573584" cy="709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62" name="Equation" r:id="rId6" imgW="1726920" imgH="342720" progId="Equation.DSMT4">
                    <p:embed/>
                  </p:oleObj>
                </mc:Choice>
                <mc:Fallback>
                  <p:oleObj name="Equation" r:id="rId6" imgW="1726920" imgH="34272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DD95F6EB-4CB1-4302-84D2-8A509E18880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514362" y="1713095"/>
                          <a:ext cx="3573584" cy="7094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BFC56C2-1B5A-4D91-8FC6-808BD6042758}"/>
              </a:ext>
            </a:extLst>
          </p:cNvPr>
          <p:cNvGrpSpPr/>
          <p:nvPr/>
        </p:nvGrpSpPr>
        <p:grpSpPr>
          <a:xfrm>
            <a:off x="179512" y="1136439"/>
            <a:ext cx="3262432" cy="500495"/>
            <a:chOff x="164961" y="1369785"/>
            <a:chExt cx="3262432" cy="50049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8BB439C-C424-458E-9FEC-84B82FC41E08}"/>
                </a:ext>
              </a:extLst>
            </p:cNvPr>
            <p:cNvSpPr/>
            <p:nvPr/>
          </p:nvSpPr>
          <p:spPr>
            <a:xfrm>
              <a:off x="164961" y="1369785"/>
              <a:ext cx="3262432" cy="5004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95A5250-8B5C-4A2D-8E19-5E0F53C7962D}"/>
                </a:ext>
              </a:extLst>
            </p:cNvPr>
            <p:cNvSpPr/>
            <p:nvPr/>
          </p:nvSpPr>
          <p:spPr>
            <a:xfrm>
              <a:off x="164961" y="1399625"/>
              <a:ext cx="3262432" cy="40011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刚体角动量与角速度的关系</a:t>
              </a:r>
              <a:endParaRPr lang="en-US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85109DE4-CD7F-4EB0-89BD-2E7CA875E3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536" y="2489281"/>
            <a:ext cx="7936931" cy="1093280"/>
          </a:xfrm>
          <a:prstGeom prst="rect">
            <a:avLst/>
          </a:prstGeom>
        </p:spPr>
      </p:pic>
      <p:grpSp>
        <p:nvGrpSpPr>
          <p:cNvPr id="32" name="Group 464">
            <a:extLst>
              <a:ext uri="{FF2B5EF4-FFF2-40B4-BE49-F238E27FC236}">
                <a16:creationId xmlns:a16="http://schemas.microsoft.com/office/drawing/2014/main" id="{38172179-F9A1-45FE-B343-5FE9294E01D2}"/>
              </a:ext>
            </a:extLst>
          </p:cNvPr>
          <p:cNvGrpSpPr>
            <a:grpSpLocks/>
          </p:cNvGrpSpPr>
          <p:nvPr/>
        </p:nvGrpSpPr>
        <p:grpSpPr bwMode="auto">
          <a:xfrm>
            <a:off x="5796136" y="3746202"/>
            <a:ext cx="3168650" cy="2814637"/>
            <a:chOff x="3742" y="2481"/>
            <a:chExt cx="1996" cy="1773"/>
          </a:xfrm>
        </p:grpSpPr>
        <p:sp>
          <p:nvSpPr>
            <p:cNvPr id="33" name="Arc 424">
              <a:extLst>
                <a:ext uri="{FF2B5EF4-FFF2-40B4-BE49-F238E27FC236}">
                  <a16:creationId xmlns:a16="http://schemas.microsoft.com/office/drawing/2014/main" id="{CD274205-92B1-4494-BD21-2153F447A0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" y="3873"/>
              <a:ext cx="1174" cy="236"/>
            </a:xfrm>
            <a:custGeom>
              <a:avLst/>
              <a:gdLst>
                <a:gd name="G0" fmla="+- 17929 0 0"/>
                <a:gd name="G1" fmla="+- 21600 0 0"/>
                <a:gd name="G2" fmla="+- 21600 0 0"/>
                <a:gd name="T0" fmla="*/ 0 w 39529"/>
                <a:gd name="T1" fmla="*/ 9554 h 43038"/>
                <a:gd name="T2" fmla="*/ 20572 w 39529"/>
                <a:gd name="T3" fmla="*/ 43038 h 43038"/>
                <a:gd name="T4" fmla="*/ 17929 w 39529"/>
                <a:gd name="T5" fmla="*/ 21600 h 4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529" h="43038" fill="none" extrusionOk="0">
                  <a:moveTo>
                    <a:pt x="-1" y="9553"/>
                  </a:moveTo>
                  <a:cubicBezTo>
                    <a:pt x="4012" y="3582"/>
                    <a:pt x="10734" y="0"/>
                    <a:pt x="17929" y="0"/>
                  </a:cubicBezTo>
                  <a:cubicBezTo>
                    <a:pt x="29858" y="0"/>
                    <a:pt x="39529" y="9670"/>
                    <a:pt x="39529" y="21600"/>
                  </a:cubicBezTo>
                  <a:cubicBezTo>
                    <a:pt x="39529" y="32507"/>
                    <a:pt x="31397" y="41703"/>
                    <a:pt x="20571" y="43037"/>
                  </a:cubicBezTo>
                </a:path>
                <a:path w="39529" h="43038" stroke="0" extrusionOk="0">
                  <a:moveTo>
                    <a:pt x="-1" y="9553"/>
                  </a:moveTo>
                  <a:cubicBezTo>
                    <a:pt x="4012" y="3582"/>
                    <a:pt x="10734" y="0"/>
                    <a:pt x="17929" y="0"/>
                  </a:cubicBezTo>
                  <a:cubicBezTo>
                    <a:pt x="29858" y="0"/>
                    <a:pt x="39529" y="9670"/>
                    <a:pt x="39529" y="21600"/>
                  </a:cubicBezTo>
                  <a:cubicBezTo>
                    <a:pt x="39529" y="32507"/>
                    <a:pt x="31397" y="41703"/>
                    <a:pt x="20571" y="43037"/>
                  </a:cubicBezTo>
                  <a:lnTo>
                    <a:pt x="17929" y="21600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Arc 426">
              <a:extLst>
                <a:ext uri="{FF2B5EF4-FFF2-40B4-BE49-F238E27FC236}">
                  <a16:creationId xmlns:a16="http://schemas.microsoft.com/office/drawing/2014/main" id="{5FEBCBAA-A20E-4E98-B993-BC3FD2168B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69" y="2659"/>
              <a:ext cx="1197" cy="23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7635 w 40501"/>
                <a:gd name="T1" fmla="*/ 42833 h 42833"/>
                <a:gd name="T2" fmla="*/ 40501 w 40501"/>
                <a:gd name="T3" fmla="*/ 11145 h 42833"/>
                <a:gd name="T4" fmla="*/ 21600 w 40501"/>
                <a:gd name="T5" fmla="*/ 21600 h 42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501" h="42833" fill="none" extrusionOk="0">
                  <a:moveTo>
                    <a:pt x="17635" y="42832"/>
                  </a:moveTo>
                  <a:cubicBezTo>
                    <a:pt x="7411" y="40923"/>
                    <a:pt x="0" y="3200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9458" y="0"/>
                    <a:pt x="36697" y="4268"/>
                    <a:pt x="40501" y="11144"/>
                  </a:cubicBezTo>
                </a:path>
                <a:path w="40501" h="42833" stroke="0" extrusionOk="0">
                  <a:moveTo>
                    <a:pt x="17635" y="42832"/>
                  </a:moveTo>
                  <a:cubicBezTo>
                    <a:pt x="7411" y="40923"/>
                    <a:pt x="0" y="3200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9458" y="0"/>
                    <a:pt x="36697" y="4268"/>
                    <a:pt x="40501" y="1114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Arc 438">
              <a:extLst>
                <a:ext uri="{FF2B5EF4-FFF2-40B4-BE49-F238E27FC236}">
                  <a16:creationId xmlns:a16="http://schemas.microsoft.com/office/drawing/2014/main" id="{C35F4097-AE32-4588-B891-39191DFABB1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734" y="3391"/>
              <a:ext cx="179" cy="280"/>
            </a:xfrm>
            <a:custGeom>
              <a:avLst/>
              <a:gdLst>
                <a:gd name="G0" fmla="+- 343 0 0"/>
                <a:gd name="G1" fmla="+- 0 0 0"/>
                <a:gd name="G2" fmla="+- 21600 0 0"/>
                <a:gd name="T0" fmla="*/ 13839 w 13839"/>
                <a:gd name="T1" fmla="*/ 16865 h 21600"/>
                <a:gd name="T2" fmla="*/ 0 w 13839"/>
                <a:gd name="T3" fmla="*/ 21597 h 21600"/>
                <a:gd name="T4" fmla="*/ 343 w 13839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839" h="21600" fill="none" extrusionOk="0">
                  <a:moveTo>
                    <a:pt x="13838" y="16864"/>
                  </a:moveTo>
                  <a:cubicBezTo>
                    <a:pt x="10008" y="19930"/>
                    <a:pt x="5248" y="21599"/>
                    <a:pt x="343" y="21599"/>
                  </a:cubicBezTo>
                  <a:cubicBezTo>
                    <a:pt x="228" y="21599"/>
                    <a:pt x="114" y="21599"/>
                    <a:pt x="-1" y="21597"/>
                  </a:cubicBezTo>
                </a:path>
                <a:path w="13839" h="21600" stroke="0" extrusionOk="0">
                  <a:moveTo>
                    <a:pt x="13838" y="16864"/>
                  </a:moveTo>
                  <a:cubicBezTo>
                    <a:pt x="10008" y="19930"/>
                    <a:pt x="5248" y="21599"/>
                    <a:pt x="343" y="21599"/>
                  </a:cubicBezTo>
                  <a:cubicBezTo>
                    <a:pt x="228" y="21599"/>
                    <a:pt x="114" y="21599"/>
                    <a:pt x="-1" y="21597"/>
                  </a:cubicBezTo>
                  <a:lnTo>
                    <a:pt x="343" y="0"/>
                  </a:lnTo>
                  <a:close/>
                </a:path>
              </a:pathLst>
            </a:custGeom>
            <a:noFill/>
            <a:ln w="952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6" name="Group 401">
              <a:extLst>
                <a:ext uri="{FF2B5EF4-FFF2-40B4-BE49-F238E27FC236}">
                  <a16:creationId xmlns:a16="http://schemas.microsoft.com/office/drawing/2014/main" id="{2BC170DB-F861-4AE6-B174-B438C27D82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16" y="2523"/>
              <a:ext cx="46" cy="1723"/>
              <a:chOff x="3469" y="2840"/>
              <a:chExt cx="92" cy="1134"/>
            </a:xfrm>
          </p:grpSpPr>
          <p:sp>
            <p:nvSpPr>
              <p:cNvPr id="77" name="Rectangle 399">
                <a:extLst>
                  <a:ext uri="{FF2B5EF4-FFF2-40B4-BE49-F238E27FC236}">
                    <a16:creationId xmlns:a16="http://schemas.microsoft.com/office/drawing/2014/main" id="{85182301-4FA7-4DB7-8CD9-98E9B897E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9" y="2840"/>
                <a:ext cx="91" cy="11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" name="Rectangle 400">
                <a:extLst>
                  <a:ext uri="{FF2B5EF4-FFF2-40B4-BE49-F238E27FC236}">
                    <a16:creationId xmlns:a16="http://schemas.microsoft.com/office/drawing/2014/main" id="{ACF37828-AD2F-47D0-AB4A-6DD40ECEB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2840"/>
                <a:ext cx="91" cy="1134"/>
              </a:xfrm>
              <a:prstGeom prst="rect">
                <a:avLst/>
              </a:prstGeom>
              <a:gradFill rotWithShape="1">
                <a:gsLst>
                  <a:gs pos="0">
                    <a:srgbClr val="808080">
                      <a:gamma/>
                      <a:shade val="98431"/>
                      <a:invGamma/>
                    </a:srgbClr>
                  </a:gs>
                  <a:gs pos="50000">
                    <a:srgbClr val="808080">
                      <a:alpha val="25000"/>
                    </a:srgbClr>
                  </a:gs>
                  <a:gs pos="100000">
                    <a:srgbClr val="808080">
                      <a:gamma/>
                      <a:shade val="98431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7" name="Group 406">
              <a:extLst>
                <a:ext uri="{FF2B5EF4-FFF2-40B4-BE49-F238E27FC236}">
                  <a16:creationId xmlns:a16="http://schemas.microsoft.com/office/drawing/2014/main" id="{FFD0C0A2-4736-4F3E-AECE-F27C3B1021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20" y="2523"/>
              <a:ext cx="272" cy="91"/>
              <a:chOff x="4377" y="2523"/>
              <a:chExt cx="272" cy="91"/>
            </a:xfrm>
          </p:grpSpPr>
          <p:sp>
            <p:nvSpPr>
              <p:cNvPr id="73" name="Rectangle 402">
                <a:extLst>
                  <a:ext uri="{FF2B5EF4-FFF2-40B4-BE49-F238E27FC236}">
                    <a16:creationId xmlns:a16="http://schemas.microsoft.com/office/drawing/2014/main" id="{D5FA1088-DCB6-4BBA-9C71-10F9499CB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7" y="2523"/>
                <a:ext cx="272" cy="91"/>
              </a:xfrm>
              <a:prstGeom prst="rect">
                <a:avLst/>
              </a:prstGeom>
              <a:pattFill prst="dk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" name="Line 403">
                <a:extLst>
                  <a:ext uri="{FF2B5EF4-FFF2-40B4-BE49-F238E27FC236}">
                    <a16:creationId xmlns:a16="http://schemas.microsoft.com/office/drawing/2014/main" id="{2342CEE2-CDD7-4E8D-8054-D9AD37533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2523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Line 404">
                <a:extLst>
                  <a:ext uri="{FF2B5EF4-FFF2-40B4-BE49-F238E27FC236}">
                    <a16:creationId xmlns:a16="http://schemas.microsoft.com/office/drawing/2014/main" id="{AE2D0055-11F5-4D3D-A11F-1D06FF0EEA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2523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Line 405">
                <a:extLst>
                  <a:ext uri="{FF2B5EF4-FFF2-40B4-BE49-F238E27FC236}">
                    <a16:creationId xmlns:a16="http://schemas.microsoft.com/office/drawing/2014/main" id="{20024801-1344-42C6-A6CD-D1B61E7BE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2614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" name="Group 407">
              <a:extLst>
                <a:ext uri="{FF2B5EF4-FFF2-40B4-BE49-F238E27FC236}">
                  <a16:creationId xmlns:a16="http://schemas.microsoft.com/office/drawing/2014/main" id="{26EC133A-42CF-4256-A076-B8CE4C3064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20" y="4156"/>
              <a:ext cx="272" cy="91"/>
              <a:chOff x="4377" y="2523"/>
              <a:chExt cx="272" cy="91"/>
            </a:xfrm>
          </p:grpSpPr>
          <p:sp>
            <p:nvSpPr>
              <p:cNvPr id="69" name="Rectangle 408">
                <a:extLst>
                  <a:ext uri="{FF2B5EF4-FFF2-40B4-BE49-F238E27FC236}">
                    <a16:creationId xmlns:a16="http://schemas.microsoft.com/office/drawing/2014/main" id="{D2343B13-B9D8-4574-9BEC-3DD0BEE33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7" y="2523"/>
                <a:ext cx="272" cy="91"/>
              </a:xfrm>
              <a:prstGeom prst="rect">
                <a:avLst/>
              </a:prstGeom>
              <a:pattFill prst="dk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" name="Line 409">
                <a:extLst>
                  <a:ext uri="{FF2B5EF4-FFF2-40B4-BE49-F238E27FC236}">
                    <a16:creationId xmlns:a16="http://schemas.microsoft.com/office/drawing/2014/main" id="{0CB1A6F6-6D5F-4188-AA50-7AD3ED48C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2523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Line 410">
                <a:extLst>
                  <a:ext uri="{FF2B5EF4-FFF2-40B4-BE49-F238E27FC236}">
                    <a16:creationId xmlns:a16="http://schemas.microsoft.com/office/drawing/2014/main" id="{70E156A7-FBA4-43F3-BC85-D182C285A5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2523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Line 411">
                <a:extLst>
                  <a:ext uri="{FF2B5EF4-FFF2-40B4-BE49-F238E27FC236}">
                    <a16:creationId xmlns:a16="http://schemas.microsoft.com/office/drawing/2014/main" id="{414EF720-DBB5-4D01-A09F-976D18119F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2614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9" name="Group 417">
              <a:extLst>
                <a:ext uri="{FF2B5EF4-FFF2-40B4-BE49-F238E27FC236}">
                  <a16:creationId xmlns:a16="http://schemas.microsoft.com/office/drawing/2014/main" id="{2F320A09-16C9-4A94-8898-A2C6127698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86" y="2523"/>
              <a:ext cx="273" cy="91"/>
              <a:chOff x="4830" y="2523"/>
              <a:chExt cx="273" cy="91"/>
            </a:xfrm>
          </p:grpSpPr>
          <p:sp>
            <p:nvSpPr>
              <p:cNvPr id="65" name="Rectangle 413">
                <a:extLst>
                  <a:ext uri="{FF2B5EF4-FFF2-40B4-BE49-F238E27FC236}">
                    <a16:creationId xmlns:a16="http://schemas.microsoft.com/office/drawing/2014/main" id="{011D3F46-5894-4A56-9EC8-5DC61E5FE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1" y="2523"/>
                <a:ext cx="272" cy="91"/>
              </a:xfrm>
              <a:prstGeom prst="rect">
                <a:avLst/>
              </a:prstGeom>
              <a:pattFill prst="dk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" name="Line 414">
                <a:extLst>
                  <a:ext uri="{FF2B5EF4-FFF2-40B4-BE49-F238E27FC236}">
                    <a16:creationId xmlns:a16="http://schemas.microsoft.com/office/drawing/2014/main" id="{91C1DFB9-67FA-4555-8B52-DAF6B32E9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1" y="2523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Line 415">
                <a:extLst>
                  <a:ext uri="{FF2B5EF4-FFF2-40B4-BE49-F238E27FC236}">
                    <a16:creationId xmlns:a16="http://schemas.microsoft.com/office/drawing/2014/main" id="{14BE5D1F-075F-4186-88DA-42A4B6EE28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0" y="2523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Line 416">
                <a:extLst>
                  <a:ext uri="{FF2B5EF4-FFF2-40B4-BE49-F238E27FC236}">
                    <a16:creationId xmlns:a16="http://schemas.microsoft.com/office/drawing/2014/main" id="{E8F7577D-B2B3-4E17-9B0B-07C7218E2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1" y="2614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0" name="Group 418">
              <a:extLst>
                <a:ext uri="{FF2B5EF4-FFF2-40B4-BE49-F238E27FC236}">
                  <a16:creationId xmlns:a16="http://schemas.microsoft.com/office/drawing/2014/main" id="{0743C160-1A0C-4B83-82F1-B1E84FD2C4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86" y="4156"/>
              <a:ext cx="273" cy="91"/>
              <a:chOff x="4830" y="2523"/>
              <a:chExt cx="273" cy="91"/>
            </a:xfrm>
          </p:grpSpPr>
          <p:sp>
            <p:nvSpPr>
              <p:cNvPr id="61" name="Rectangle 419">
                <a:extLst>
                  <a:ext uri="{FF2B5EF4-FFF2-40B4-BE49-F238E27FC236}">
                    <a16:creationId xmlns:a16="http://schemas.microsoft.com/office/drawing/2014/main" id="{5BE98383-5E51-47B4-88A4-5C974AC262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1" y="2523"/>
                <a:ext cx="272" cy="91"/>
              </a:xfrm>
              <a:prstGeom prst="rect">
                <a:avLst/>
              </a:prstGeom>
              <a:pattFill prst="dk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Line 420">
                <a:extLst>
                  <a:ext uri="{FF2B5EF4-FFF2-40B4-BE49-F238E27FC236}">
                    <a16:creationId xmlns:a16="http://schemas.microsoft.com/office/drawing/2014/main" id="{5756D81A-BFF9-4520-AC93-F1CBD020DD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1" y="2523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Line 421">
                <a:extLst>
                  <a:ext uri="{FF2B5EF4-FFF2-40B4-BE49-F238E27FC236}">
                    <a16:creationId xmlns:a16="http://schemas.microsoft.com/office/drawing/2014/main" id="{4EDCAEE7-C0AB-4E72-9257-642E839847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0" y="2523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Line 422">
                <a:extLst>
                  <a:ext uri="{FF2B5EF4-FFF2-40B4-BE49-F238E27FC236}">
                    <a16:creationId xmlns:a16="http://schemas.microsoft.com/office/drawing/2014/main" id="{6A8D4CD0-7351-4854-A50A-8B757167B2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1" y="2614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1" name="Rectangle 428">
              <a:extLst>
                <a:ext uri="{FF2B5EF4-FFF2-40B4-BE49-F238E27FC236}">
                  <a16:creationId xmlns:a16="http://schemas.microsoft.com/office/drawing/2014/main" id="{66868447-F331-4CCB-9022-FCF437375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" y="2481"/>
              <a:ext cx="181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latin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42" name="Rectangle 429">
              <a:extLst>
                <a:ext uri="{FF2B5EF4-FFF2-40B4-BE49-F238E27FC236}">
                  <a16:creationId xmlns:a16="http://schemas.microsoft.com/office/drawing/2014/main" id="{66E5A83F-C649-47E1-8C2B-2A56B1A90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0" y="4118"/>
              <a:ext cx="181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latin typeface="Times New Roman" panose="02020603050405020304" pitchFamily="18" charset="0"/>
                </a:rPr>
                <a:t>Z'</a:t>
              </a:r>
            </a:p>
          </p:txBody>
        </p:sp>
        <p:sp>
          <p:nvSpPr>
            <p:cNvPr id="43" name="Rectangle 430">
              <a:extLst>
                <a:ext uri="{FF2B5EF4-FFF2-40B4-BE49-F238E27FC236}">
                  <a16:creationId xmlns:a16="http://schemas.microsoft.com/office/drawing/2014/main" id="{3C4D64EE-133C-4176-90D1-B515BAAA0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" y="2659"/>
              <a:ext cx="181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Symbol" panose="05050102010706020507" pitchFamily="18" charset="2"/>
                </a:rPr>
                <a:t>w</a:t>
              </a:r>
              <a:endParaRPr lang="en-US" altLang="zh-CN" sz="2400" b="1">
                <a:solidFill>
                  <a:schemeClr val="hlink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44" name="Rectangle 431">
              <a:extLst>
                <a:ext uri="{FF2B5EF4-FFF2-40B4-BE49-F238E27FC236}">
                  <a16:creationId xmlns:a16="http://schemas.microsoft.com/office/drawing/2014/main" id="{0C05F2E7-6BD3-4E93-BE8B-2D0BB53F1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" y="3866"/>
              <a:ext cx="181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Symbol" panose="05050102010706020507" pitchFamily="18" charset="2"/>
                </a:rPr>
                <a:t>w</a:t>
              </a:r>
              <a:endParaRPr lang="en-US" altLang="zh-CN" sz="2400" b="1">
                <a:solidFill>
                  <a:schemeClr val="hlink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45" name="Rectangle 432">
              <a:extLst>
                <a:ext uri="{FF2B5EF4-FFF2-40B4-BE49-F238E27FC236}">
                  <a16:creationId xmlns:a16="http://schemas.microsoft.com/office/drawing/2014/main" id="{3CDA960E-0876-4D6E-B208-5CF5393CD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2840"/>
              <a:ext cx="181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m</a:t>
              </a:r>
              <a:r>
                <a:rPr lang="en-US" altLang="zh-CN" sz="2400" b="1" baseline="-25000">
                  <a:solidFill>
                    <a:srgbClr val="0000FF"/>
                  </a:solidFill>
                  <a:latin typeface="Symbol" panose="05050102010706020507" pitchFamily="18" charset="2"/>
                </a:rPr>
                <a:t>1</a:t>
              </a:r>
            </a:p>
          </p:txBody>
        </p:sp>
        <p:sp>
          <p:nvSpPr>
            <p:cNvPr id="46" name="Rectangle 433">
              <a:extLst>
                <a:ext uri="{FF2B5EF4-FFF2-40B4-BE49-F238E27FC236}">
                  <a16:creationId xmlns:a16="http://schemas.microsoft.com/office/drawing/2014/main" id="{914CE1DA-BB24-4C8B-8B1F-AE3C38387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" y="3696"/>
              <a:ext cx="181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m</a:t>
              </a:r>
              <a:r>
                <a:rPr lang="en-US" altLang="zh-CN" sz="2400" b="1" baseline="-25000">
                  <a:solidFill>
                    <a:srgbClr val="0000FF"/>
                  </a:solidFill>
                  <a:latin typeface="Symbol" panose="05050102010706020507" pitchFamily="18" charset="2"/>
                </a:rPr>
                <a:t>2</a:t>
              </a:r>
            </a:p>
          </p:txBody>
        </p:sp>
        <p:sp>
          <p:nvSpPr>
            <p:cNvPr id="47" name="Rectangle 434">
              <a:extLst>
                <a:ext uri="{FF2B5EF4-FFF2-40B4-BE49-F238E27FC236}">
                  <a16:creationId xmlns:a16="http://schemas.microsoft.com/office/drawing/2014/main" id="{E776B13D-E6B9-4C6D-94E4-2BDB638A3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" y="3022"/>
              <a:ext cx="181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>
                  <a:solidFill>
                    <a:srgbClr val="0000FF"/>
                  </a:solidFill>
                  <a:latin typeface="Symbol" panose="05050102010706020507" pitchFamily="18" charset="2"/>
                </a:rPr>
                <a:t>1</a:t>
              </a:r>
            </a:p>
          </p:txBody>
        </p:sp>
        <p:sp>
          <p:nvSpPr>
            <p:cNvPr id="48" name="Rectangle 435">
              <a:extLst>
                <a:ext uri="{FF2B5EF4-FFF2-40B4-BE49-F238E27FC236}">
                  <a16:creationId xmlns:a16="http://schemas.microsoft.com/office/drawing/2014/main" id="{73725425-92BD-49D5-BD37-B387F150B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" y="3490"/>
              <a:ext cx="181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>
                  <a:solidFill>
                    <a:srgbClr val="0000FF"/>
                  </a:solidFill>
                  <a:latin typeface="Symbol" panose="05050102010706020507" pitchFamily="18" charset="2"/>
                </a:rPr>
                <a:t>2</a:t>
              </a:r>
            </a:p>
          </p:txBody>
        </p:sp>
        <p:sp>
          <p:nvSpPr>
            <p:cNvPr id="49" name="Rectangle 436">
              <a:extLst>
                <a:ext uri="{FF2B5EF4-FFF2-40B4-BE49-F238E27FC236}">
                  <a16:creationId xmlns:a16="http://schemas.microsoft.com/office/drawing/2014/main" id="{47E60A35-AF63-421D-B50E-60F635459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3403"/>
              <a:ext cx="181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50" name="Rectangle 439">
              <a:extLst>
                <a:ext uri="{FF2B5EF4-FFF2-40B4-BE49-F238E27FC236}">
                  <a16:creationId xmlns:a16="http://schemas.microsoft.com/office/drawing/2014/main" id="{0601245A-F382-4CF9-89CA-EC4E01B7E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5" y="3615"/>
              <a:ext cx="181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Symbol" panose="05050102010706020507" pitchFamily="18" charset="2"/>
                </a:rPr>
                <a:t>a</a:t>
              </a:r>
            </a:p>
          </p:txBody>
        </p:sp>
        <p:grpSp>
          <p:nvGrpSpPr>
            <p:cNvPr id="51" name="Group 454">
              <a:extLst>
                <a:ext uri="{FF2B5EF4-FFF2-40B4-BE49-F238E27FC236}">
                  <a16:creationId xmlns:a16="http://schemas.microsoft.com/office/drawing/2014/main" id="{F76FCC1E-0362-49EB-AB8E-EB36E5C15FE5}"/>
                </a:ext>
              </a:extLst>
            </p:cNvPr>
            <p:cNvGrpSpPr>
              <a:grpSpLocks/>
            </p:cNvGrpSpPr>
            <p:nvPr/>
          </p:nvGrpSpPr>
          <p:grpSpPr bwMode="auto">
            <a:xfrm rot="18780000">
              <a:off x="4626" y="2387"/>
              <a:ext cx="227" cy="1996"/>
              <a:chOff x="4813" y="2387"/>
              <a:chExt cx="227" cy="1996"/>
            </a:xfrm>
          </p:grpSpPr>
          <p:sp>
            <p:nvSpPr>
              <p:cNvPr id="54" name="Rectangle 391">
                <a:extLst>
                  <a:ext uri="{FF2B5EF4-FFF2-40B4-BE49-F238E27FC236}">
                    <a16:creationId xmlns:a16="http://schemas.microsoft.com/office/drawing/2014/main" id="{234BC835-38F8-4D05-9581-2776ECD8C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2" y="2555"/>
                <a:ext cx="91" cy="1632"/>
              </a:xfrm>
              <a:prstGeom prst="rect">
                <a:avLst/>
              </a:prstGeom>
              <a:gradFill rotWithShape="1">
                <a:gsLst>
                  <a:gs pos="0">
                    <a:srgbClr val="FF6600">
                      <a:gamma/>
                      <a:tint val="100000"/>
                      <a:invGamma/>
                    </a:srgbClr>
                  </a:gs>
                  <a:gs pos="50000">
                    <a:srgbClr val="FF6600">
                      <a:alpha val="25000"/>
                    </a:srgbClr>
                  </a:gs>
                  <a:gs pos="100000">
                    <a:srgbClr val="FF6600">
                      <a:gamma/>
                      <a:tint val="100000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55" name="Group 394">
                <a:extLst>
                  <a:ext uri="{FF2B5EF4-FFF2-40B4-BE49-F238E27FC236}">
                    <a16:creationId xmlns:a16="http://schemas.microsoft.com/office/drawing/2014/main" id="{A5592F26-A245-4182-9D8A-A565711B5B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13" y="2387"/>
                <a:ext cx="227" cy="227"/>
                <a:chOff x="4513" y="3612"/>
                <a:chExt cx="227" cy="227"/>
              </a:xfrm>
            </p:grpSpPr>
            <p:sp>
              <p:nvSpPr>
                <p:cNvPr id="59" name="Oval 392">
                  <a:extLst>
                    <a:ext uri="{FF2B5EF4-FFF2-40B4-BE49-F238E27FC236}">
                      <a16:creationId xmlns:a16="http://schemas.microsoft.com/office/drawing/2014/main" id="{2A43979C-D644-4C7C-9821-1AA016AC8AB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13" y="3612"/>
                  <a:ext cx="227" cy="22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Oval 371">
                  <a:extLst>
                    <a:ext uri="{FF2B5EF4-FFF2-40B4-BE49-F238E27FC236}">
                      <a16:creationId xmlns:a16="http://schemas.microsoft.com/office/drawing/2014/main" id="{FF2C77B4-204E-460C-B80C-60F015C27B0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13" y="3612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FF">
                        <a:alpha val="25000"/>
                      </a:srgbClr>
                    </a:gs>
                    <a:gs pos="100000">
                      <a:srgbClr val="0000FF">
                        <a:gamma/>
                        <a:tint val="93725"/>
                        <a:invGamma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Group 395">
                <a:extLst>
                  <a:ext uri="{FF2B5EF4-FFF2-40B4-BE49-F238E27FC236}">
                    <a16:creationId xmlns:a16="http://schemas.microsoft.com/office/drawing/2014/main" id="{770D72E6-F0AD-484F-99AC-260C39154B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13" y="4156"/>
                <a:ext cx="227" cy="227"/>
                <a:chOff x="4513" y="3612"/>
                <a:chExt cx="227" cy="227"/>
              </a:xfrm>
            </p:grpSpPr>
            <p:sp>
              <p:nvSpPr>
                <p:cNvPr id="57" name="Oval 396">
                  <a:extLst>
                    <a:ext uri="{FF2B5EF4-FFF2-40B4-BE49-F238E27FC236}">
                      <a16:creationId xmlns:a16="http://schemas.microsoft.com/office/drawing/2014/main" id="{7B3A4B1A-A881-4DE0-BCB9-7CA58ED8BD8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13" y="3612"/>
                  <a:ext cx="227" cy="22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Oval 397">
                  <a:extLst>
                    <a:ext uri="{FF2B5EF4-FFF2-40B4-BE49-F238E27FC236}">
                      <a16:creationId xmlns:a16="http://schemas.microsoft.com/office/drawing/2014/main" id="{E5CD62BB-166D-44B7-BFC6-0F1F241DD4F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13" y="3612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FF">
                        <a:alpha val="25000"/>
                      </a:srgbClr>
                    </a:gs>
                    <a:gs pos="100000">
                      <a:srgbClr val="0000FF">
                        <a:gamma/>
                        <a:tint val="93725"/>
                        <a:invGamma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52" name="Arc 423">
              <a:extLst>
                <a:ext uri="{FF2B5EF4-FFF2-40B4-BE49-F238E27FC236}">
                  <a16:creationId xmlns:a16="http://schemas.microsoft.com/office/drawing/2014/main" id="{75A156BF-098F-48B1-837B-BDEEBDF88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" y="2777"/>
              <a:ext cx="828" cy="117"/>
            </a:xfrm>
            <a:custGeom>
              <a:avLst/>
              <a:gdLst>
                <a:gd name="G0" fmla="+- 6662 0 0"/>
                <a:gd name="G1" fmla="+- 0 0 0"/>
                <a:gd name="G2" fmla="+- 21600 0 0"/>
                <a:gd name="T0" fmla="*/ 28016 w 28016"/>
                <a:gd name="T1" fmla="*/ 3248 h 21600"/>
                <a:gd name="T2" fmla="*/ 0 w 28016"/>
                <a:gd name="T3" fmla="*/ 20547 h 21600"/>
                <a:gd name="T4" fmla="*/ 6662 w 28016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16" h="21600" fill="none" extrusionOk="0">
                  <a:moveTo>
                    <a:pt x="28016" y="3248"/>
                  </a:moveTo>
                  <a:cubicBezTo>
                    <a:pt x="26411" y="13801"/>
                    <a:pt x="17337" y="21599"/>
                    <a:pt x="6662" y="21599"/>
                  </a:cubicBezTo>
                  <a:cubicBezTo>
                    <a:pt x="4399" y="21599"/>
                    <a:pt x="2151" y="21244"/>
                    <a:pt x="0" y="20546"/>
                  </a:cubicBezTo>
                </a:path>
                <a:path w="28016" h="21600" stroke="0" extrusionOk="0">
                  <a:moveTo>
                    <a:pt x="28016" y="3248"/>
                  </a:moveTo>
                  <a:cubicBezTo>
                    <a:pt x="26411" y="13801"/>
                    <a:pt x="17337" y="21599"/>
                    <a:pt x="6662" y="21599"/>
                  </a:cubicBezTo>
                  <a:cubicBezTo>
                    <a:pt x="4399" y="21599"/>
                    <a:pt x="2151" y="21244"/>
                    <a:pt x="0" y="20546"/>
                  </a:cubicBezTo>
                  <a:lnTo>
                    <a:pt x="6662" y="0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Arc 427">
              <a:extLst>
                <a:ext uri="{FF2B5EF4-FFF2-40B4-BE49-F238E27FC236}">
                  <a16:creationId xmlns:a16="http://schemas.microsoft.com/office/drawing/2014/main" id="{2BE6CACC-49A8-4D8F-B1E1-38AA348BAB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64" y="3991"/>
              <a:ext cx="1204" cy="119"/>
            </a:xfrm>
            <a:custGeom>
              <a:avLst/>
              <a:gdLst>
                <a:gd name="G0" fmla="+- 21150 0 0"/>
                <a:gd name="G1" fmla="+- 0 0 0"/>
                <a:gd name="G2" fmla="+- 21600 0 0"/>
                <a:gd name="T0" fmla="*/ 40524 w 40524"/>
                <a:gd name="T1" fmla="*/ 9551 h 21600"/>
                <a:gd name="T2" fmla="*/ 0 w 40524"/>
                <a:gd name="T3" fmla="*/ 4384 h 21600"/>
                <a:gd name="T4" fmla="*/ 21150 w 40524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524" h="21600" fill="none" extrusionOk="0">
                  <a:moveTo>
                    <a:pt x="40523" y="9550"/>
                  </a:moveTo>
                  <a:cubicBezTo>
                    <a:pt x="36886" y="16928"/>
                    <a:pt x="29375" y="21599"/>
                    <a:pt x="21150" y="21599"/>
                  </a:cubicBezTo>
                  <a:cubicBezTo>
                    <a:pt x="10910" y="21599"/>
                    <a:pt x="2077" y="14410"/>
                    <a:pt x="-1" y="4384"/>
                  </a:cubicBezTo>
                </a:path>
                <a:path w="40524" h="21600" stroke="0" extrusionOk="0">
                  <a:moveTo>
                    <a:pt x="40523" y="9550"/>
                  </a:moveTo>
                  <a:cubicBezTo>
                    <a:pt x="36886" y="16928"/>
                    <a:pt x="29375" y="21599"/>
                    <a:pt x="21150" y="21599"/>
                  </a:cubicBezTo>
                  <a:cubicBezTo>
                    <a:pt x="10910" y="21599"/>
                    <a:pt x="2077" y="14410"/>
                    <a:pt x="-1" y="4384"/>
                  </a:cubicBezTo>
                  <a:lnTo>
                    <a:pt x="21150" y="0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9" name="Group 462">
            <a:extLst>
              <a:ext uri="{FF2B5EF4-FFF2-40B4-BE49-F238E27FC236}">
                <a16:creationId xmlns:a16="http://schemas.microsoft.com/office/drawing/2014/main" id="{FEB448AB-3C12-4901-8A3E-2E20895E7A47}"/>
              </a:ext>
            </a:extLst>
          </p:cNvPr>
          <p:cNvGrpSpPr>
            <a:grpSpLocks/>
          </p:cNvGrpSpPr>
          <p:nvPr/>
        </p:nvGrpSpPr>
        <p:grpSpPr bwMode="auto">
          <a:xfrm>
            <a:off x="7377286" y="4495502"/>
            <a:ext cx="806450" cy="685800"/>
            <a:chOff x="4738" y="2953"/>
            <a:chExt cx="508" cy="432"/>
          </a:xfrm>
        </p:grpSpPr>
        <p:sp>
          <p:nvSpPr>
            <p:cNvPr id="80" name="Line 440">
              <a:extLst>
                <a:ext uri="{FF2B5EF4-FFF2-40B4-BE49-F238E27FC236}">
                  <a16:creationId xmlns:a16="http://schemas.microsoft.com/office/drawing/2014/main" id="{A8047A24-5E90-4328-96B7-366B7A5274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38" y="2976"/>
              <a:ext cx="365" cy="409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Rectangle 441">
              <a:extLst>
                <a:ext uri="{FF2B5EF4-FFF2-40B4-BE49-F238E27FC236}">
                  <a16:creationId xmlns:a16="http://schemas.microsoft.com/office/drawing/2014/main" id="{12B9F474-B57A-41D1-A59E-1791C5E77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2953"/>
              <a:ext cx="181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800080"/>
                  </a:solidFill>
                  <a:latin typeface="Times New Roman" panose="02020603050405020304" pitchFamily="18" charset="0"/>
                </a:rPr>
                <a:t>J</a:t>
              </a:r>
            </a:p>
          </p:txBody>
        </p:sp>
      </p:grpSp>
      <p:grpSp>
        <p:nvGrpSpPr>
          <p:cNvPr id="82" name="Group 467">
            <a:extLst>
              <a:ext uri="{FF2B5EF4-FFF2-40B4-BE49-F238E27FC236}">
                <a16:creationId xmlns:a16="http://schemas.microsoft.com/office/drawing/2014/main" id="{904E9BC6-90E7-4F7D-8A3A-B69DF870572A}"/>
              </a:ext>
            </a:extLst>
          </p:cNvPr>
          <p:cNvGrpSpPr>
            <a:grpSpLocks/>
          </p:cNvGrpSpPr>
          <p:nvPr/>
        </p:nvGrpSpPr>
        <p:grpSpPr bwMode="auto">
          <a:xfrm>
            <a:off x="6516861" y="4776489"/>
            <a:ext cx="1728788" cy="825500"/>
            <a:chOff x="4196" y="3130"/>
            <a:chExt cx="1089" cy="520"/>
          </a:xfrm>
        </p:grpSpPr>
        <p:sp>
          <p:nvSpPr>
            <p:cNvPr id="83" name="Arc 465">
              <a:extLst>
                <a:ext uri="{FF2B5EF4-FFF2-40B4-BE49-F238E27FC236}">
                  <a16:creationId xmlns:a16="http://schemas.microsoft.com/office/drawing/2014/main" id="{E3D6C7FF-BAB1-44B7-98F9-99966381A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96" y="3232"/>
              <a:ext cx="545" cy="418"/>
            </a:xfrm>
            <a:custGeom>
              <a:avLst/>
              <a:gdLst>
                <a:gd name="G0" fmla="+- 21600 0 0"/>
                <a:gd name="G1" fmla="+- 6617 0 0"/>
                <a:gd name="G2" fmla="+- 21600 0 0"/>
                <a:gd name="T0" fmla="*/ 2439 w 21600"/>
                <a:gd name="T1" fmla="*/ 16588 h 16588"/>
                <a:gd name="T2" fmla="*/ 1038 w 21600"/>
                <a:gd name="T3" fmla="*/ 0 h 16588"/>
                <a:gd name="T4" fmla="*/ 21600 w 21600"/>
                <a:gd name="T5" fmla="*/ 6617 h 16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6588" fill="none" extrusionOk="0">
                  <a:moveTo>
                    <a:pt x="2439" y="16587"/>
                  </a:moveTo>
                  <a:cubicBezTo>
                    <a:pt x="836" y="13508"/>
                    <a:pt x="0" y="10088"/>
                    <a:pt x="0" y="6617"/>
                  </a:cubicBezTo>
                  <a:cubicBezTo>
                    <a:pt x="0" y="4370"/>
                    <a:pt x="350" y="2138"/>
                    <a:pt x="1038" y="0"/>
                  </a:cubicBezTo>
                </a:path>
                <a:path w="21600" h="16588" stroke="0" extrusionOk="0">
                  <a:moveTo>
                    <a:pt x="2439" y="16587"/>
                  </a:moveTo>
                  <a:cubicBezTo>
                    <a:pt x="836" y="13508"/>
                    <a:pt x="0" y="10088"/>
                    <a:pt x="0" y="6617"/>
                  </a:cubicBezTo>
                  <a:cubicBezTo>
                    <a:pt x="0" y="4370"/>
                    <a:pt x="350" y="2138"/>
                    <a:pt x="1038" y="0"/>
                  </a:cubicBezTo>
                  <a:lnTo>
                    <a:pt x="21600" y="6617"/>
                  </a:lnTo>
                  <a:close/>
                </a:path>
              </a:pathLst>
            </a:custGeom>
            <a:noFill/>
            <a:ln w="19050">
              <a:solidFill>
                <a:srgbClr val="808000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" name="Arc 466">
              <a:extLst>
                <a:ext uri="{FF2B5EF4-FFF2-40B4-BE49-F238E27FC236}">
                  <a16:creationId xmlns:a16="http://schemas.microsoft.com/office/drawing/2014/main" id="{DEF81A15-CC2F-4EAD-A9A9-2FE5A91A1F3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740" y="3130"/>
              <a:ext cx="545" cy="396"/>
            </a:xfrm>
            <a:custGeom>
              <a:avLst/>
              <a:gdLst>
                <a:gd name="G0" fmla="+- 0 0 0"/>
                <a:gd name="G1" fmla="+- 10507 0 0"/>
                <a:gd name="G2" fmla="+- 21600 0 0"/>
                <a:gd name="T0" fmla="*/ 18872 w 21600"/>
                <a:gd name="T1" fmla="*/ 0 h 15724"/>
                <a:gd name="T2" fmla="*/ 20961 w 21600"/>
                <a:gd name="T3" fmla="*/ 15724 h 15724"/>
                <a:gd name="T4" fmla="*/ 0 w 21600"/>
                <a:gd name="T5" fmla="*/ 10507 h 15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5724" fill="none" extrusionOk="0">
                  <a:moveTo>
                    <a:pt x="18872" y="-1"/>
                  </a:moveTo>
                  <a:cubicBezTo>
                    <a:pt x="20661" y="3212"/>
                    <a:pt x="21600" y="6829"/>
                    <a:pt x="21600" y="10507"/>
                  </a:cubicBezTo>
                  <a:cubicBezTo>
                    <a:pt x="21600" y="12265"/>
                    <a:pt x="21385" y="14017"/>
                    <a:pt x="20960" y="15723"/>
                  </a:cubicBezTo>
                </a:path>
                <a:path w="21600" h="15724" stroke="0" extrusionOk="0">
                  <a:moveTo>
                    <a:pt x="18872" y="-1"/>
                  </a:moveTo>
                  <a:cubicBezTo>
                    <a:pt x="20661" y="3212"/>
                    <a:pt x="21600" y="6829"/>
                    <a:pt x="21600" y="10507"/>
                  </a:cubicBezTo>
                  <a:cubicBezTo>
                    <a:pt x="21600" y="12265"/>
                    <a:pt x="21385" y="14017"/>
                    <a:pt x="20960" y="15723"/>
                  </a:cubicBezTo>
                  <a:lnTo>
                    <a:pt x="0" y="10507"/>
                  </a:lnTo>
                  <a:close/>
                </a:path>
              </a:pathLst>
            </a:custGeom>
            <a:noFill/>
            <a:ln w="19050">
              <a:solidFill>
                <a:srgbClr val="808000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86" name="图片 85">
            <a:extLst>
              <a:ext uri="{FF2B5EF4-FFF2-40B4-BE49-F238E27FC236}">
                <a16:creationId xmlns:a16="http://schemas.microsoft.com/office/drawing/2014/main" id="{B634233A-CB37-42DD-8825-1285B8CBF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048" y="3957339"/>
            <a:ext cx="3730454" cy="1433571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E14D7137-25B1-4494-9A50-B3447E0CDC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543" y="5833764"/>
            <a:ext cx="3467464" cy="38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6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2A05418B-04CD-4039-B761-2D0124A44CD8}"/>
              </a:ext>
            </a:extLst>
          </p:cNvPr>
          <p:cNvSpPr txBox="1">
            <a:spLocks/>
          </p:cNvSpPr>
          <p:nvPr/>
        </p:nvSpPr>
        <p:spPr>
          <a:xfrm>
            <a:off x="1150938" y="297161"/>
            <a:ext cx="5797550" cy="22383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58A8BE-87DC-4E04-B48F-DA808CEF3E31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70B5D3-4D69-43DB-82B2-85F35A71EDE2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BA34DD-ADC5-4776-AD55-5FE774C845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217D8A4-0C8A-4309-A0A0-6A6C065291CA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刚体的定轴转动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BFC56C2-1B5A-4D91-8FC6-808BD6042758}"/>
              </a:ext>
            </a:extLst>
          </p:cNvPr>
          <p:cNvGrpSpPr/>
          <p:nvPr/>
        </p:nvGrpSpPr>
        <p:grpSpPr>
          <a:xfrm>
            <a:off x="383659" y="1258981"/>
            <a:ext cx="1723549" cy="500495"/>
            <a:chOff x="164961" y="1369785"/>
            <a:chExt cx="1723549" cy="50049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8BB439C-C424-458E-9FEC-84B82FC41E08}"/>
                </a:ext>
              </a:extLst>
            </p:cNvPr>
            <p:cNvSpPr/>
            <p:nvPr/>
          </p:nvSpPr>
          <p:spPr>
            <a:xfrm>
              <a:off x="164961" y="1369785"/>
              <a:ext cx="1723549" cy="5004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95A5250-8B5C-4A2D-8E19-5E0F53C7962D}"/>
                </a:ext>
              </a:extLst>
            </p:cNvPr>
            <p:cNvSpPr/>
            <p:nvPr/>
          </p:nvSpPr>
          <p:spPr>
            <a:xfrm>
              <a:off x="164961" y="1399625"/>
              <a:ext cx="1723549" cy="40011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刚体定轴转动</a:t>
              </a:r>
              <a:endParaRPr lang="en-US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464">
            <a:extLst>
              <a:ext uri="{FF2B5EF4-FFF2-40B4-BE49-F238E27FC236}">
                <a16:creationId xmlns:a16="http://schemas.microsoft.com/office/drawing/2014/main" id="{38172179-F9A1-45FE-B343-5FE9294E01D2}"/>
              </a:ext>
            </a:extLst>
          </p:cNvPr>
          <p:cNvGrpSpPr>
            <a:grpSpLocks/>
          </p:cNvGrpSpPr>
          <p:nvPr/>
        </p:nvGrpSpPr>
        <p:grpSpPr bwMode="auto">
          <a:xfrm>
            <a:off x="5796136" y="3746202"/>
            <a:ext cx="3168650" cy="2814637"/>
            <a:chOff x="3742" y="2481"/>
            <a:chExt cx="1996" cy="1773"/>
          </a:xfrm>
        </p:grpSpPr>
        <p:sp>
          <p:nvSpPr>
            <p:cNvPr id="33" name="Arc 424">
              <a:extLst>
                <a:ext uri="{FF2B5EF4-FFF2-40B4-BE49-F238E27FC236}">
                  <a16:creationId xmlns:a16="http://schemas.microsoft.com/office/drawing/2014/main" id="{CD274205-92B1-4494-BD21-2153F447A0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" y="3873"/>
              <a:ext cx="1174" cy="236"/>
            </a:xfrm>
            <a:custGeom>
              <a:avLst/>
              <a:gdLst>
                <a:gd name="G0" fmla="+- 17929 0 0"/>
                <a:gd name="G1" fmla="+- 21600 0 0"/>
                <a:gd name="G2" fmla="+- 21600 0 0"/>
                <a:gd name="T0" fmla="*/ 0 w 39529"/>
                <a:gd name="T1" fmla="*/ 9554 h 43038"/>
                <a:gd name="T2" fmla="*/ 20572 w 39529"/>
                <a:gd name="T3" fmla="*/ 43038 h 43038"/>
                <a:gd name="T4" fmla="*/ 17929 w 39529"/>
                <a:gd name="T5" fmla="*/ 21600 h 4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529" h="43038" fill="none" extrusionOk="0">
                  <a:moveTo>
                    <a:pt x="-1" y="9553"/>
                  </a:moveTo>
                  <a:cubicBezTo>
                    <a:pt x="4012" y="3582"/>
                    <a:pt x="10734" y="0"/>
                    <a:pt x="17929" y="0"/>
                  </a:cubicBezTo>
                  <a:cubicBezTo>
                    <a:pt x="29858" y="0"/>
                    <a:pt x="39529" y="9670"/>
                    <a:pt x="39529" y="21600"/>
                  </a:cubicBezTo>
                  <a:cubicBezTo>
                    <a:pt x="39529" y="32507"/>
                    <a:pt x="31397" y="41703"/>
                    <a:pt x="20571" y="43037"/>
                  </a:cubicBezTo>
                </a:path>
                <a:path w="39529" h="43038" stroke="0" extrusionOk="0">
                  <a:moveTo>
                    <a:pt x="-1" y="9553"/>
                  </a:moveTo>
                  <a:cubicBezTo>
                    <a:pt x="4012" y="3582"/>
                    <a:pt x="10734" y="0"/>
                    <a:pt x="17929" y="0"/>
                  </a:cubicBezTo>
                  <a:cubicBezTo>
                    <a:pt x="29858" y="0"/>
                    <a:pt x="39529" y="9670"/>
                    <a:pt x="39529" y="21600"/>
                  </a:cubicBezTo>
                  <a:cubicBezTo>
                    <a:pt x="39529" y="32507"/>
                    <a:pt x="31397" y="41703"/>
                    <a:pt x="20571" y="43037"/>
                  </a:cubicBezTo>
                  <a:lnTo>
                    <a:pt x="17929" y="21600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Arc 426">
              <a:extLst>
                <a:ext uri="{FF2B5EF4-FFF2-40B4-BE49-F238E27FC236}">
                  <a16:creationId xmlns:a16="http://schemas.microsoft.com/office/drawing/2014/main" id="{5FEBCBAA-A20E-4E98-B993-BC3FD2168B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69" y="2659"/>
              <a:ext cx="1197" cy="23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7635 w 40501"/>
                <a:gd name="T1" fmla="*/ 42833 h 42833"/>
                <a:gd name="T2" fmla="*/ 40501 w 40501"/>
                <a:gd name="T3" fmla="*/ 11145 h 42833"/>
                <a:gd name="T4" fmla="*/ 21600 w 40501"/>
                <a:gd name="T5" fmla="*/ 21600 h 42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501" h="42833" fill="none" extrusionOk="0">
                  <a:moveTo>
                    <a:pt x="17635" y="42832"/>
                  </a:moveTo>
                  <a:cubicBezTo>
                    <a:pt x="7411" y="40923"/>
                    <a:pt x="0" y="3200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9458" y="0"/>
                    <a:pt x="36697" y="4268"/>
                    <a:pt x="40501" y="11144"/>
                  </a:cubicBezTo>
                </a:path>
                <a:path w="40501" h="42833" stroke="0" extrusionOk="0">
                  <a:moveTo>
                    <a:pt x="17635" y="42832"/>
                  </a:moveTo>
                  <a:cubicBezTo>
                    <a:pt x="7411" y="40923"/>
                    <a:pt x="0" y="3200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9458" y="0"/>
                    <a:pt x="36697" y="4268"/>
                    <a:pt x="40501" y="1114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Arc 438">
              <a:extLst>
                <a:ext uri="{FF2B5EF4-FFF2-40B4-BE49-F238E27FC236}">
                  <a16:creationId xmlns:a16="http://schemas.microsoft.com/office/drawing/2014/main" id="{C35F4097-AE32-4588-B891-39191DFABB1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734" y="3391"/>
              <a:ext cx="179" cy="280"/>
            </a:xfrm>
            <a:custGeom>
              <a:avLst/>
              <a:gdLst>
                <a:gd name="G0" fmla="+- 343 0 0"/>
                <a:gd name="G1" fmla="+- 0 0 0"/>
                <a:gd name="G2" fmla="+- 21600 0 0"/>
                <a:gd name="T0" fmla="*/ 13839 w 13839"/>
                <a:gd name="T1" fmla="*/ 16865 h 21600"/>
                <a:gd name="T2" fmla="*/ 0 w 13839"/>
                <a:gd name="T3" fmla="*/ 21597 h 21600"/>
                <a:gd name="T4" fmla="*/ 343 w 13839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839" h="21600" fill="none" extrusionOk="0">
                  <a:moveTo>
                    <a:pt x="13838" y="16864"/>
                  </a:moveTo>
                  <a:cubicBezTo>
                    <a:pt x="10008" y="19930"/>
                    <a:pt x="5248" y="21599"/>
                    <a:pt x="343" y="21599"/>
                  </a:cubicBezTo>
                  <a:cubicBezTo>
                    <a:pt x="228" y="21599"/>
                    <a:pt x="114" y="21599"/>
                    <a:pt x="-1" y="21597"/>
                  </a:cubicBezTo>
                </a:path>
                <a:path w="13839" h="21600" stroke="0" extrusionOk="0">
                  <a:moveTo>
                    <a:pt x="13838" y="16864"/>
                  </a:moveTo>
                  <a:cubicBezTo>
                    <a:pt x="10008" y="19930"/>
                    <a:pt x="5248" y="21599"/>
                    <a:pt x="343" y="21599"/>
                  </a:cubicBezTo>
                  <a:cubicBezTo>
                    <a:pt x="228" y="21599"/>
                    <a:pt x="114" y="21599"/>
                    <a:pt x="-1" y="21597"/>
                  </a:cubicBezTo>
                  <a:lnTo>
                    <a:pt x="343" y="0"/>
                  </a:lnTo>
                  <a:close/>
                </a:path>
              </a:pathLst>
            </a:custGeom>
            <a:noFill/>
            <a:ln w="952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6" name="Group 401">
              <a:extLst>
                <a:ext uri="{FF2B5EF4-FFF2-40B4-BE49-F238E27FC236}">
                  <a16:creationId xmlns:a16="http://schemas.microsoft.com/office/drawing/2014/main" id="{2BC170DB-F861-4AE6-B174-B438C27D82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16" y="2523"/>
              <a:ext cx="46" cy="1723"/>
              <a:chOff x="3469" y="2840"/>
              <a:chExt cx="92" cy="1134"/>
            </a:xfrm>
          </p:grpSpPr>
          <p:sp>
            <p:nvSpPr>
              <p:cNvPr id="77" name="Rectangle 399">
                <a:extLst>
                  <a:ext uri="{FF2B5EF4-FFF2-40B4-BE49-F238E27FC236}">
                    <a16:creationId xmlns:a16="http://schemas.microsoft.com/office/drawing/2014/main" id="{85182301-4FA7-4DB7-8CD9-98E9B897E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9" y="2840"/>
                <a:ext cx="91" cy="11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" name="Rectangle 400">
                <a:extLst>
                  <a:ext uri="{FF2B5EF4-FFF2-40B4-BE49-F238E27FC236}">
                    <a16:creationId xmlns:a16="http://schemas.microsoft.com/office/drawing/2014/main" id="{ACF37828-AD2F-47D0-AB4A-6DD40ECEB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2840"/>
                <a:ext cx="91" cy="1134"/>
              </a:xfrm>
              <a:prstGeom prst="rect">
                <a:avLst/>
              </a:prstGeom>
              <a:gradFill rotWithShape="1">
                <a:gsLst>
                  <a:gs pos="0">
                    <a:srgbClr val="808080">
                      <a:gamma/>
                      <a:shade val="98431"/>
                      <a:invGamma/>
                    </a:srgbClr>
                  </a:gs>
                  <a:gs pos="50000">
                    <a:srgbClr val="808080">
                      <a:alpha val="25000"/>
                    </a:srgbClr>
                  </a:gs>
                  <a:gs pos="100000">
                    <a:srgbClr val="808080">
                      <a:gamma/>
                      <a:shade val="98431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7" name="Group 406">
              <a:extLst>
                <a:ext uri="{FF2B5EF4-FFF2-40B4-BE49-F238E27FC236}">
                  <a16:creationId xmlns:a16="http://schemas.microsoft.com/office/drawing/2014/main" id="{FFD0C0A2-4736-4F3E-AECE-F27C3B1021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20" y="2523"/>
              <a:ext cx="272" cy="91"/>
              <a:chOff x="4377" y="2523"/>
              <a:chExt cx="272" cy="91"/>
            </a:xfrm>
          </p:grpSpPr>
          <p:sp>
            <p:nvSpPr>
              <p:cNvPr id="73" name="Rectangle 402">
                <a:extLst>
                  <a:ext uri="{FF2B5EF4-FFF2-40B4-BE49-F238E27FC236}">
                    <a16:creationId xmlns:a16="http://schemas.microsoft.com/office/drawing/2014/main" id="{D5FA1088-DCB6-4BBA-9C71-10F9499CB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7" y="2523"/>
                <a:ext cx="272" cy="91"/>
              </a:xfrm>
              <a:prstGeom prst="rect">
                <a:avLst/>
              </a:prstGeom>
              <a:pattFill prst="dk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" name="Line 403">
                <a:extLst>
                  <a:ext uri="{FF2B5EF4-FFF2-40B4-BE49-F238E27FC236}">
                    <a16:creationId xmlns:a16="http://schemas.microsoft.com/office/drawing/2014/main" id="{2342CEE2-CDD7-4E8D-8054-D9AD37533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2523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Line 404">
                <a:extLst>
                  <a:ext uri="{FF2B5EF4-FFF2-40B4-BE49-F238E27FC236}">
                    <a16:creationId xmlns:a16="http://schemas.microsoft.com/office/drawing/2014/main" id="{AE2D0055-11F5-4D3D-A11F-1D06FF0EEA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2523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Line 405">
                <a:extLst>
                  <a:ext uri="{FF2B5EF4-FFF2-40B4-BE49-F238E27FC236}">
                    <a16:creationId xmlns:a16="http://schemas.microsoft.com/office/drawing/2014/main" id="{20024801-1344-42C6-A6CD-D1B61E7BE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2614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" name="Group 407">
              <a:extLst>
                <a:ext uri="{FF2B5EF4-FFF2-40B4-BE49-F238E27FC236}">
                  <a16:creationId xmlns:a16="http://schemas.microsoft.com/office/drawing/2014/main" id="{26EC133A-42CF-4256-A076-B8CE4C3064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20" y="4156"/>
              <a:ext cx="272" cy="91"/>
              <a:chOff x="4377" y="2523"/>
              <a:chExt cx="272" cy="91"/>
            </a:xfrm>
          </p:grpSpPr>
          <p:sp>
            <p:nvSpPr>
              <p:cNvPr id="69" name="Rectangle 408">
                <a:extLst>
                  <a:ext uri="{FF2B5EF4-FFF2-40B4-BE49-F238E27FC236}">
                    <a16:creationId xmlns:a16="http://schemas.microsoft.com/office/drawing/2014/main" id="{D2343B13-B9D8-4574-9BEC-3DD0BEE33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7" y="2523"/>
                <a:ext cx="272" cy="91"/>
              </a:xfrm>
              <a:prstGeom prst="rect">
                <a:avLst/>
              </a:prstGeom>
              <a:pattFill prst="dk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" name="Line 409">
                <a:extLst>
                  <a:ext uri="{FF2B5EF4-FFF2-40B4-BE49-F238E27FC236}">
                    <a16:creationId xmlns:a16="http://schemas.microsoft.com/office/drawing/2014/main" id="{0CB1A6F6-6D5F-4188-AA50-7AD3ED48C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2523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Line 410">
                <a:extLst>
                  <a:ext uri="{FF2B5EF4-FFF2-40B4-BE49-F238E27FC236}">
                    <a16:creationId xmlns:a16="http://schemas.microsoft.com/office/drawing/2014/main" id="{70E156A7-FBA4-43F3-BC85-D182C285A5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2523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Line 411">
                <a:extLst>
                  <a:ext uri="{FF2B5EF4-FFF2-40B4-BE49-F238E27FC236}">
                    <a16:creationId xmlns:a16="http://schemas.microsoft.com/office/drawing/2014/main" id="{414EF720-DBB5-4D01-A09F-976D18119F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2614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9" name="Group 417">
              <a:extLst>
                <a:ext uri="{FF2B5EF4-FFF2-40B4-BE49-F238E27FC236}">
                  <a16:creationId xmlns:a16="http://schemas.microsoft.com/office/drawing/2014/main" id="{2F320A09-16C9-4A94-8898-A2C6127698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86" y="2523"/>
              <a:ext cx="273" cy="91"/>
              <a:chOff x="4830" y="2523"/>
              <a:chExt cx="273" cy="91"/>
            </a:xfrm>
          </p:grpSpPr>
          <p:sp>
            <p:nvSpPr>
              <p:cNvPr id="65" name="Rectangle 413">
                <a:extLst>
                  <a:ext uri="{FF2B5EF4-FFF2-40B4-BE49-F238E27FC236}">
                    <a16:creationId xmlns:a16="http://schemas.microsoft.com/office/drawing/2014/main" id="{011D3F46-5894-4A56-9EC8-5DC61E5FE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1" y="2523"/>
                <a:ext cx="272" cy="91"/>
              </a:xfrm>
              <a:prstGeom prst="rect">
                <a:avLst/>
              </a:prstGeom>
              <a:pattFill prst="dk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" name="Line 414">
                <a:extLst>
                  <a:ext uri="{FF2B5EF4-FFF2-40B4-BE49-F238E27FC236}">
                    <a16:creationId xmlns:a16="http://schemas.microsoft.com/office/drawing/2014/main" id="{91C1DFB9-67FA-4555-8B52-DAF6B32E9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1" y="2523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Line 415">
                <a:extLst>
                  <a:ext uri="{FF2B5EF4-FFF2-40B4-BE49-F238E27FC236}">
                    <a16:creationId xmlns:a16="http://schemas.microsoft.com/office/drawing/2014/main" id="{14BE5D1F-075F-4186-88DA-42A4B6EE28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0" y="2523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Line 416">
                <a:extLst>
                  <a:ext uri="{FF2B5EF4-FFF2-40B4-BE49-F238E27FC236}">
                    <a16:creationId xmlns:a16="http://schemas.microsoft.com/office/drawing/2014/main" id="{E8F7577D-B2B3-4E17-9B0B-07C7218E2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1" y="2614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0" name="Group 418">
              <a:extLst>
                <a:ext uri="{FF2B5EF4-FFF2-40B4-BE49-F238E27FC236}">
                  <a16:creationId xmlns:a16="http://schemas.microsoft.com/office/drawing/2014/main" id="{0743C160-1A0C-4B83-82F1-B1E84FD2C4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86" y="4156"/>
              <a:ext cx="273" cy="91"/>
              <a:chOff x="4830" y="2523"/>
              <a:chExt cx="273" cy="91"/>
            </a:xfrm>
          </p:grpSpPr>
          <p:sp>
            <p:nvSpPr>
              <p:cNvPr id="61" name="Rectangle 419">
                <a:extLst>
                  <a:ext uri="{FF2B5EF4-FFF2-40B4-BE49-F238E27FC236}">
                    <a16:creationId xmlns:a16="http://schemas.microsoft.com/office/drawing/2014/main" id="{5BE98383-5E51-47B4-88A4-5C974AC262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1" y="2523"/>
                <a:ext cx="272" cy="91"/>
              </a:xfrm>
              <a:prstGeom prst="rect">
                <a:avLst/>
              </a:prstGeom>
              <a:pattFill prst="dk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Line 420">
                <a:extLst>
                  <a:ext uri="{FF2B5EF4-FFF2-40B4-BE49-F238E27FC236}">
                    <a16:creationId xmlns:a16="http://schemas.microsoft.com/office/drawing/2014/main" id="{5756D81A-BFF9-4520-AC93-F1CBD020DD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1" y="2523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Line 421">
                <a:extLst>
                  <a:ext uri="{FF2B5EF4-FFF2-40B4-BE49-F238E27FC236}">
                    <a16:creationId xmlns:a16="http://schemas.microsoft.com/office/drawing/2014/main" id="{4EDCAEE7-C0AB-4E72-9257-642E839847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0" y="2523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Line 422">
                <a:extLst>
                  <a:ext uri="{FF2B5EF4-FFF2-40B4-BE49-F238E27FC236}">
                    <a16:creationId xmlns:a16="http://schemas.microsoft.com/office/drawing/2014/main" id="{6A8D4CD0-7351-4854-A50A-8B757167B2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1" y="2614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1" name="Rectangle 428">
              <a:extLst>
                <a:ext uri="{FF2B5EF4-FFF2-40B4-BE49-F238E27FC236}">
                  <a16:creationId xmlns:a16="http://schemas.microsoft.com/office/drawing/2014/main" id="{66868447-F331-4CCB-9022-FCF437375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" y="2481"/>
              <a:ext cx="181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latin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42" name="Rectangle 429">
              <a:extLst>
                <a:ext uri="{FF2B5EF4-FFF2-40B4-BE49-F238E27FC236}">
                  <a16:creationId xmlns:a16="http://schemas.microsoft.com/office/drawing/2014/main" id="{66E5A83F-C649-47E1-8C2B-2A56B1A90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0" y="4118"/>
              <a:ext cx="181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latin typeface="Times New Roman" panose="02020603050405020304" pitchFamily="18" charset="0"/>
                </a:rPr>
                <a:t>Z'</a:t>
              </a:r>
            </a:p>
          </p:txBody>
        </p:sp>
        <p:sp>
          <p:nvSpPr>
            <p:cNvPr id="43" name="Rectangle 430">
              <a:extLst>
                <a:ext uri="{FF2B5EF4-FFF2-40B4-BE49-F238E27FC236}">
                  <a16:creationId xmlns:a16="http://schemas.microsoft.com/office/drawing/2014/main" id="{3C4D64EE-133C-4176-90D1-B515BAAA0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" y="2659"/>
              <a:ext cx="181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Symbol" panose="05050102010706020507" pitchFamily="18" charset="2"/>
                </a:rPr>
                <a:t>w</a:t>
              </a:r>
              <a:endParaRPr lang="en-US" altLang="zh-CN" sz="2400" b="1">
                <a:solidFill>
                  <a:schemeClr val="hlink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44" name="Rectangle 431">
              <a:extLst>
                <a:ext uri="{FF2B5EF4-FFF2-40B4-BE49-F238E27FC236}">
                  <a16:creationId xmlns:a16="http://schemas.microsoft.com/office/drawing/2014/main" id="{0C05F2E7-6BD3-4E93-BE8B-2D0BB53F1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" y="3866"/>
              <a:ext cx="181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Symbol" panose="05050102010706020507" pitchFamily="18" charset="2"/>
                </a:rPr>
                <a:t>w</a:t>
              </a:r>
              <a:endParaRPr lang="en-US" altLang="zh-CN" sz="2400" b="1">
                <a:solidFill>
                  <a:schemeClr val="hlink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45" name="Rectangle 432">
              <a:extLst>
                <a:ext uri="{FF2B5EF4-FFF2-40B4-BE49-F238E27FC236}">
                  <a16:creationId xmlns:a16="http://schemas.microsoft.com/office/drawing/2014/main" id="{3CDA960E-0876-4D6E-B208-5CF5393CD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2840"/>
              <a:ext cx="181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m</a:t>
              </a:r>
              <a:r>
                <a:rPr lang="en-US" altLang="zh-CN" sz="2400" b="1" baseline="-25000">
                  <a:solidFill>
                    <a:srgbClr val="0000FF"/>
                  </a:solidFill>
                  <a:latin typeface="Symbol" panose="05050102010706020507" pitchFamily="18" charset="2"/>
                </a:rPr>
                <a:t>1</a:t>
              </a:r>
            </a:p>
          </p:txBody>
        </p:sp>
        <p:sp>
          <p:nvSpPr>
            <p:cNvPr id="46" name="Rectangle 433">
              <a:extLst>
                <a:ext uri="{FF2B5EF4-FFF2-40B4-BE49-F238E27FC236}">
                  <a16:creationId xmlns:a16="http://schemas.microsoft.com/office/drawing/2014/main" id="{914CE1DA-BB24-4C8B-8B1F-AE3C38387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" y="3696"/>
              <a:ext cx="181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m</a:t>
              </a:r>
              <a:r>
                <a:rPr lang="en-US" altLang="zh-CN" sz="2400" b="1" baseline="-25000">
                  <a:solidFill>
                    <a:srgbClr val="0000FF"/>
                  </a:solidFill>
                  <a:latin typeface="Symbol" panose="05050102010706020507" pitchFamily="18" charset="2"/>
                </a:rPr>
                <a:t>2</a:t>
              </a:r>
            </a:p>
          </p:txBody>
        </p:sp>
        <p:sp>
          <p:nvSpPr>
            <p:cNvPr id="47" name="Rectangle 434">
              <a:extLst>
                <a:ext uri="{FF2B5EF4-FFF2-40B4-BE49-F238E27FC236}">
                  <a16:creationId xmlns:a16="http://schemas.microsoft.com/office/drawing/2014/main" id="{E776B13D-E6B9-4C6D-94E4-2BDB638A3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" y="3022"/>
              <a:ext cx="181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>
                  <a:solidFill>
                    <a:srgbClr val="0000FF"/>
                  </a:solidFill>
                  <a:latin typeface="Symbol" panose="05050102010706020507" pitchFamily="18" charset="2"/>
                </a:rPr>
                <a:t>1</a:t>
              </a:r>
            </a:p>
          </p:txBody>
        </p:sp>
        <p:sp>
          <p:nvSpPr>
            <p:cNvPr id="48" name="Rectangle 435">
              <a:extLst>
                <a:ext uri="{FF2B5EF4-FFF2-40B4-BE49-F238E27FC236}">
                  <a16:creationId xmlns:a16="http://schemas.microsoft.com/office/drawing/2014/main" id="{73725425-92BD-49D5-BD37-B387F150B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" y="3490"/>
              <a:ext cx="181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>
                  <a:solidFill>
                    <a:srgbClr val="0000FF"/>
                  </a:solidFill>
                  <a:latin typeface="Symbol" panose="05050102010706020507" pitchFamily="18" charset="2"/>
                </a:rPr>
                <a:t>2</a:t>
              </a:r>
            </a:p>
          </p:txBody>
        </p:sp>
        <p:sp>
          <p:nvSpPr>
            <p:cNvPr id="49" name="Rectangle 436">
              <a:extLst>
                <a:ext uri="{FF2B5EF4-FFF2-40B4-BE49-F238E27FC236}">
                  <a16:creationId xmlns:a16="http://schemas.microsoft.com/office/drawing/2014/main" id="{47E60A35-AF63-421D-B50E-60F635459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3403"/>
              <a:ext cx="181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50" name="Rectangle 439">
              <a:extLst>
                <a:ext uri="{FF2B5EF4-FFF2-40B4-BE49-F238E27FC236}">
                  <a16:creationId xmlns:a16="http://schemas.microsoft.com/office/drawing/2014/main" id="{0601245A-F382-4CF9-89CA-EC4E01B7E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5" y="3615"/>
              <a:ext cx="181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Symbol" panose="05050102010706020507" pitchFamily="18" charset="2"/>
                </a:rPr>
                <a:t>a</a:t>
              </a:r>
            </a:p>
          </p:txBody>
        </p:sp>
        <p:grpSp>
          <p:nvGrpSpPr>
            <p:cNvPr id="51" name="Group 454">
              <a:extLst>
                <a:ext uri="{FF2B5EF4-FFF2-40B4-BE49-F238E27FC236}">
                  <a16:creationId xmlns:a16="http://schemas.microsoft.com/office/drawing/2014/main" id="{F76FCC1E-0362-49EB-AB8E-EB36E5C15FE5}"/>
                </a:ext>
              </a:extLst>
            </p:cNvPr>
            <p:cNvGrpSpPr>
              <a:grpSpLocks/>
            </p:cNvGrpSpPr>
            <p:nvPr/>
          </p:nvGrpSpPr>
          <p:grpSpPr bwMode="auto">
            <a:xfrm rot="18780000">
              <a:off x="4626" y="2387"/>
              <a:ext cx="227" cy="1996"/>
              <a:chOff x="4813" y="2387"/>
              <a:chExt cx="227" cy="1996"/>
            </a:xfrm>
          </p:grpSpPr>
          <p:sp>
            <p:nvSpPr>
              <p:cNvPr id="54" name="Rectangle 391">
                <a:extLst>
                  <a:ext uri="{FF2B5EF4-FFF2-40B4-BE49-F238E27FC236}">
                    <a16:creationId xmlns:a16="http://schemas.microsoft.com/office/drawing/2014/main" id="{234BC835-38F8-4D05-9581-2776ECD8C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2" y="2555"/>
                <a:ext cx="91" cy="1632"/>
              </a:xfrm>
              <a:prstGeom prst="rect">
                <a:avLst/>
              </a:prstGeom>
              <a:gradFill rotWithShape="1">
                <a:gsLst>
                  <a:gs pos="0">
                    <a:srgbClr val="FF6600">
                      <a:gamma/>
                      <a:tint val="100000"/>
                      <a:invGamma/>
                    </a:srgbClr>
                  </a:gs>
                  <a:gs pos="50000">
                    <a:srgbClr val="FF6600">
                      <a:alpha val="25000"/>
                    </a:srgbClr>
                  </a:gs>
                  <a:gs pos="100000">
                    <a:srgbClr val="FF6600">
                      <a:gamma/>
                      <a:tint val="100000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55" name="Group 394">
                <a:extLst>
                  <a:ext uri="{FF2B5EF4-FFF2-40B4-BE49-F238E27FC236}">
                    <a16:creationId xmlns:a16="http://schemas.microsoft.com/office/drawing/2014/main" id="{A5592F26-A245-4182-9D8A-A565711B5B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13" y="2387"/>
                <a:ext cx="227" cy="227"/>
                <a:chOff x="4513" y="3612"/>
                <a:chExt cx="227" cy="227"/>
              </a:xfrm>
            </p:grpSpPr>
            <p:sp>
              <p:nvSpPr>
                <p:cNvPr id="59" name="Oval 392">
                  <a:extLst>
                    <a:ext uri="{FF2B5EF4-FFF2-40B4-BE49-F238E27FC236}">
                      <a16:creationId xmlns:a16="http://schemas.microsoft.com/office/drawing/2014/main" id="{2A43979C-D644-4C7C-9821-1AA016AC8AB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13" y="3612"/>
                  <a:ext cx="227" cy="22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Oval 371">
                  <a:extLst>
                    <a:ext uri="{FF2B5EF4-FFF2-40B4-BE49-F238E27FC236}">
                      <a16:creationId xmlns:a16="http://schemas.microsoft.com/office/drawing/2014/main" id="{FF2C77B4-204E-460C-B80C-60F015C27B0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13" y="3612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FF">
                        <a:alpha val="25000"/>
                      </a:srgbClr>
                    </a:gs>
                    <a:gs pos="100000">
                      <a:srgbClr val="0000FF">
                        <a:gamma/>
                        <a:tint val="93725"/>
                        <a:invGamma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Group 395">
                <a:extLst>
                  <a:ext uri="{FF2B5EF4-FFF2-40B4-BE49-F238E27FC236}">
                    <a16:creationId xmlns:a16="http://schemas.microsoft.com/office/drawing/2014/main" id="{770D72E6-F0AD-484F-99AC-260C39154B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13" y="4156"/>
                <a:ext cx="227" cy="227"/>
                <a:chOff x="4513" y="3612"/>
                <a:chExt cx="227" cy="227"/>
              </a:xfrm>
            </p:grpSpPr>
            <p:sp>
              <p:nvSpPr>
                <p:cNvPr id="57" name="Oval 396">
                  <a:extLst>
                    <a:ext uri="{FF2B5EF4-FFF2-40B4-BE49-F238E27FC236}">
                      <a16:creationId xmlns:a16="http://schemas.microsoft.com/office/drawing/2014/main" id="{7B3A4B1A-A881-4DE0-BCB9-7CA58ED8BD8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13" y="3612"/>
                  <a:ext cx="227" cy="22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Oval 397">
                  <a:extLst>
                    <a:ext uri="{FF2B5EF4-FFF2-40B4-BE49-F238E27FC236}">
                      <a16:creationId xmlns:a16="http://schemas.microsoft.com/office/drawing/2014/main" id="{E5CD62BB-166D-44B7-BFC6-0F1F241DD4F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13" y="3612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FF">
                        <a:alpha val="25000"/>
                      </a:srgbClr>
                    </a:gs>
                    <a:gs pos="100000">
                      <a:srgbClr val="0000FF">
                        <a:gamma/>
                        <a:tint val="93725"/>
                        <a:invGamma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52" name="Arc 423">
              <a:extLst>
                <a:ext uri="{FF2B5EF4-FFF2-40B4-BE49-F238E27FC236}">
                  <a16:creationId xmlns:a16="http://schemas.microsoft.com/office/drawing/2014/main" id="{75A156BF-098F-48B1-837B-BDEEBDF88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" y="2777"/>
              <a:ext cx="828" cy="117"/>
            </a:xfrm>
            <a:custGeom>
              <a:avLst/>
              <a:gdLst>
                <a:gd name="G0" fmla="+- 6662 0 0"/>
                <a:gd name="G1" fmla="+- 0 0 0"/>
                <a:gd name="G2" fmla="+- 21600 0 0"/>
                <a:gd name="T0" fmla="*/ 28016 w 28016"/>
                <a:gd name="T1" fmla="*/ 3248 h 21600"/>
                <a:gd name="T2" fmla="*/ 0 w 28016"/>
                <a:gd name="T3" fmla="*/ 20547 h 21600"/>
                <a:gd name="T4" fmla="*/ 6662 w 28016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16" h="21600" fill="none" extrusionOk="0">
                  <a:moveTo>
                    <a:pt x="28016" y="3248"/>
                  </a:moveTo>
                  <a:cubicBezTo>
                    <a:pt x="26411" y="13801"/>
                    <a:pt x="17337" y="21599"/>
                    <a:pt x="6662" y="21599"/>
                  </a:cubicBezTo>
                  <a:cubicBezTo>
                    <a:pt x="4399" y="21599"/>
                    <a:pt x="2151" y="21244"/>
                    <a:pt x="0" y="20546"/>
                  </a:cubicBezTo>
                </a:path>
                <a:path w="28016" h="21600" stroke="0" extrusionOk="0">
                  <a:moveTo>
                    <a:pt x="28016" y="3248"/>
                  </a:moveTo>
                  <a:cubicBezTo>
                    <a:pt x="26411" y="13801"/>
                    <a:pt x="17337" y="21599"/>
                    <a:pt x="6662" y="21599"/>
                  </a:cubicBezTo>
                  <a:cubicBezTo>
                    <a:pt x="4399" y="21599"/>
                    <a:pt x="2151" y="21244"/>
                    <a:pt x="0" y="20546"/>
                  </a:cubicBezTo>
                  <a:lnTo>
                    <a:pt x="6662" y="0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Arc 427">
              <a:extLst>
                <a:ext uri="{FF2B5EF4-FFF2-40B4-BE49-F238E27FC236}">
                  <a16:creationId xmlns:a16="http://schemas.microsoft.com/office/drawing/2014/main" id="{2BE6CACC-49A8-4D8F-B1E1-38AA348BAB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64" y="3991"/>
              <a:ext cx="1204" cy="119"/>
            </a:xfrm>
            <a:custGeom>
              <a:avLst/>
              <a:gdLst>
                <a:gd name="G0" fmla="+- 21150 0 0"/>
                <a:gd name="G1" fmla="+- 0 0 0"/>
                <a:gd name="G2" fmla="+- 21600 0 0"/>
                <a:gd name="T0" fmla="*/ 40524 w 40524"/>
                <a:gd name="T1" fmla="*/ 9551 h 21600"/>
                <a:gd name="T2" fmla="*/ 0 w 40524"/>
                <a:gd name="T3" fmla="*/ 4384 h 21600"/>
                <a:gd name="T4" fmla="*/ 21150 w 40524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524" h="21600" fill="none" extrusionOk="0">
                  <a:moveTo>
                    <a:pt x="40523" y="9550"/>
                  </a:moveTo>
                  <a:cubicBezTo>
                    <a:pt x="36886" y="16928"/>
                    <a:pt x="29375" y="21599"/>
                    <a:pt x="21150" y="21599"/>
                  </a:cubicBezTo>
                  <a:cubicBezTo>
                    <a:pt x="10910" y="21599"/>
                    <a:pt x="2077" y="14410"/>
                    <a:pt x="-1" y="4384"/>
                  </a:cubicBezTo>
                </a:path>
                <a:path w="40524" h="21600" stroke="0" extrusionOk="0">
                  <a:moveTo>
                    <a:pt x="40523" y="9550"/>
                  </a:moveTo>
                  <a:cubicBezTo>
                    <a:pt x="36886" y="16928"/>
                    <a:pt x="29375" y="21599"/>
                    <a:pt x="21150" y="21599"/>
                  </a:cubicBezTo>
                  <a:cubicBezTo>
                    <a:pt x="10910" y="21599"/>
                    <a:pt x="2077" y="14410"/>
                    <a:pt x="-1" y="4384"/>
                  </a:cubicBezTo>
                  <a:lnTo>
                    <a:pt x="21150" y="0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9" name="Group 462">
            <a:extLst>
              <a:ext uri="{FF2B5EF4-FFF2-40B4-BE49-F238E27FC236}">
                <a16:creationId xmlns:a16="http://schemas.microsoft.com/office/drawing/2014/main" id="{FEB448AB-3C12-4901-8A3E-2E20895E7A47}"/>
              </a:ext>
            </a:extLst>
          </p:cNvPr>
          <p:cNvGrpSpPr>
            <a:grpSpLocks/>
          </p:cNvGrpSpPr>
          <p:nvPr/>
        </p:nvGrpSpPr>
        <p:grpSpPr bwMode="auto">
          <a:xfrm>
            <a:off x="7377286" y="4495502"/>
            <a:ext cx="806450" cy="685800"/>
            <a:chOff x="4738" y="2953"/>
            <a:chExt cx="508" cy="432"/>
          </a:xfrm>
        </p:grpSpPr>
        <p:sp>
          <p:nvSpPr>
            <p:cNvPr id="80" name="Line 440">
              <a:extLst>
                <a:ext uri="{FF2B5EF4-FFF2-40B4-BE49-F238E27FC236}">
                  <a16:creationId xmlns:a16="http://schemas.microsoft.com/office/drawing/2014/main" id="{A8047A24-5E90-4328-96B7-366B7A5274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38" y="2976"/>
              <a:ext cx="365" cy="409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Rectangle 441">
              <a:extLst>
                <a:ext uri="{FF2B5EF4-FFF2-40B4-BE49-F238E27FC236}">
                  <a16:creationId xmlns:a16="http://schemas.microsoft.com/office/drawing/2014/main" id="{12B9F474-B57A-41D1-A59E-1791C5E77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2953"/>
              <a:ext cx="181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 dirty="0">
                  <a:solidFill>
                    <a:srgbClr val="800080"/>
                  </a:solidFill>
                  <a:latin typeface="Times New Roman" panose="02020603050405020304" pitchFamily="18" charset="0"/>
                </a:rPr>
                <a:t>J</a:t>
              </a:r>
            </a:p>
          </p:txBody>
        </p:sp>
      </p:grpSp>
      <p:sp>
        <p:nvSpPr>
          <p:cNvPr id="8" name="Line 440">
            <a:extLst>
              <a:ext uri="{FF2B5EF4-FFF2-40B4-BE49-F238E27FC236}">
                <a16:creationId xmlns:a16="http://schemas.microsoft.com/office/drawing/2014/main" id="{3C694869-8658-411C-9413-17E76A4E2E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73343" y="4489960"/>
            <a:ext cx="0" cy="67984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Rectangle 441">
            <a:extLst>
              <a:ext uri="{FF2B5EF4-FFF2-40B4-BE49-F238E27FC236}">
                <a16:creationId xmlns:a16="http://schemas.microsoft.com/office/drawing/2014/main" id="{C66AD525-830A-4C8D-B9E1-D53461F6B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9383" y="4358925"/>
            <a:ext cx="287338" cy="346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z="2400" b="1" i="1" dirty="0">
                <a:solidFill>
                  <a:srgbClr val="800080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400" b="1" i="1" baseline="-25000" dirty="0">
                <a:solidFill>
                  <a:srgbClr val="800080"/>
                </a:solidFill>
                <a:latin typeface="Times New Roman" panose="02020603050405020304" pitchFamily="18" charset="0"/>
              </a:rPr>
              <a:t>//</a:t>
            </a:r>
            <a:endParaRPr lang="en-US" altLang="zh-CN" sz="2400" b="1" i="1" dirty="0">
              <a:solidFill>
                <a:srgbClr val="80008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5ACA022-E2FA-42EC-9E6C-7051EA0CC0BC}"/>
              </a:ext>
            </a:extLst>
          </p:cNvPr>
          <p:cNvGrpSpPr/>
          <p:nvPr/>
        </p:nvGrpSpPr>
        <p:grpSpPr>
          <a:xfrm>
            <a:off x="-17159" y="2142899"/>
            <a:ext cx="7702780" cy="369332"/>
            <a:chOff x="2898919" y="1655240"/>
            <a:chExt cx="7702780" cy="369332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4A767D1C-D84A-4A3B-8E31-90090CE191EA}"/>
                </a:ext>
              </a:extLst>
            </p:cNvPr>
            <p:cNvSpPr/>
            <p:nvPr/>
          </p:nvSpPr>
          <p:spPr>
            <a:xfrm>
              <a:off x="2898919" y="1655240"/>
              <a:ext cx="77027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刚体只绕固定转轴转动，则     的方向已被约束，运动只剩一个自由度</a:t>
              </a:r>
            </a:p>
          </p:txBody>
        </p:sp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8EDB59C5-F906-4288-B1F2-A32581DC50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23356" y="1668895"/>
            <a:ext cx="288961" cy="3371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47" name="Equation" r:id="rId4" imgW="152280" imgH="177480" progId="Equation.DSMT4">
                    <p:embed/>
                  </p:oleObj>
                </mc:Choice>
                <mc:Fallback>
                  <p:oleObj name="Equation" r:id="rId4" imgW="152280" imgH="177480" progId="Equation.DSMT4">
                    <p:embed/>
                    <p:pic>
                      <p:nvPicPr>
                        <p:cNvPr id="10" name="对象 9">
                          <a:extLst>
                            <a:ext uri="{FF2B5EF4-FFF2-40B4-BE49-F238E27FC236}">
                              <a16:creationId xmlns:a16="http://schemas.microsoft.com/office/drawing/2014/main" id="{8EDB59C5-F906-4288-B1F2-A32581DC50B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223356" y="1668895"/>
                          <a:ext cx="288961" cy="3371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7C0A863-4D8C-4E12-AF0B-D6BCF14350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7258" y="1228406"/>
          <a:ext cx="3661393" cy="697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48" name="Equation" r:id="rId6" imgW="1854000" imgH="355320" progId="Equation.DSMT4">
                  <p:embed/>
                </p:oleObj>
              </mc:Choice>
              <mc:Fallback>
                <p:oleObj name="Equation" r:id="rId6" imgW="1854000" imgH="35532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07C0A863-4D8C-4E12-AF0B-D6BCF14350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7258" y="1228406"/>
                        <a:ext cx="3661393" cy="697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矩形 92">
            <a:extLst>
              <a:ext uri="{FF2B5EF4-FFF2-40B4-BE49-F238E27FC236}">
                <a16:creationId xmlns:a16="http://schemas.microsoft.com/office/drawing/2014/main" id="{A28223F9-7688-4475-ADD0-6A7DE5BA2ADB}"/>
              </a:ext>
            </a:extLst>
          </p:cNvPr>
          <p:cNvSpPr/>
          <p:nvPr/>
        </p:nvSpPr>
        <p:spPr>
          <a:xfrm>
            <a:off x="-23406" y="2506269"/>
            <a:ext cx="7702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动力学问题不应该需要处理矢量，是否可以只研究一个方向分量？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52E281C3-C3C6-40B8-8B90-73376068CF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3147" y="1165171"/>
          <a:ext cx="954131" cy="732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49" name="Equation" r:id="rId8" imgW="545760" imgH="419040" progId="Equation.DSMT4">
                  <p:embed/>
                </p:oleObj>
              </mc:Choice>
              <mc:Fallback>
                <p:oleObj name="Equation" r:id="rId8" imgW="545760" imgH="41904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52E281C3-C3C6-40B8-8B90-73376068CF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53147" y="1165171"/>
                        <a:ext cx="954131" cy="732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A035F300-E09C-42EC-A351-2092AD3C05C1}"/>
              </a:ext>
            </a:extLst>
          </p:cNvPr>
          <p:cNvSpPr/>
          <p:nvPr/>
        </p:nvSpPr>
        <p:spPr>
          <a:xfrm>
            <a:off x="2254077" y="1148560"/>
            <a:ext cx="1164357" cy="801915"/>
          </a:xfrm>
          <a:prstGeom prst="rect">
            <a:avLst/>
          </a:prstGeom>
          <a:noFill/>
          <a:ln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6FDB94-D900-4045-B515-51588606632A}"/>
              </a:ext>
            </a:extLst>
          </p:cNvPr>
          <p:cNvSpPr/>
          <p:nvPr/>
        </p:nvSpPr>
        <p:spPr>
          <a:xfrm>
            <a:off x="3632634" y="1145051"/>
            <a:ext cx="3869789" cy="801915"/>
          </a:xfrm>
          <a:prstGeom prst="rect">
            <a:avLst/>
          </a:prstGeom>
          <a:noFill/>
          <a:ln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2174F9A5-7FB2-48EA-AB90-4FD7BACA46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9799" y="3428015"/>
          <a:ext cx="4464050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0" name="Equation" r:id="rId10" imgW="2260440" imgH="711000" progId="Equation.DSMT4">
                  <p:embed/>
                </p:oleObj>
              </mc:Choice>
              <mc:Fallback>
                <p:oleObj name="Equation" r:id="rId10" imgW="2260440" imgH="71100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2174F9A5-7FB2-48EA-AB90-4FD7BACA46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9799" y="3428015"/>
                        <a:ext cx="4464050" cy="139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>
            <a:extLst>
              <a:ext uri="{FF2B5EF4-FFF2-40B4-BE49-F238E27FC236}">
                <a16:creationId xmlns:a16="http://schemas.microsoft.com/office/drawing/2014/main" id="{D76705DE-01FA-4302-B0E2-33342BF2B14F}"/>
              </a:ext>
            </a:extLst>
          </p:cNvPr>
          <p:cNvGrpSpPr/>
          <p:nvPr/>
        </p:nvGrpSpPr>
        <p:grpSpPr>
          <a:xfrm>
            <a:off x="27251" y="2971804"/>
            <a:ext cx="7702780" cy="369332"/>
            <a:chOff x="33390" y="3319640"/>
            <a:chExt cx="7702780" cy="36933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63850EF-329D-4648-9891-080B8FE92B2F}"/>
                </a:ext>
              </a:extLst>
            </p:cNvPr>
            <p:cNvSpPr/>
            <p:nvPr/>
          </p:nvSpPr>
          <p:spPr>
            <a:xfrm>
              <a:off x="33390" y="3319640"/>
              <a:ext cx="77027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若     只有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方向分量</a:t>
              </a:r>
            </a:p>
          </p:txBody>
        </p: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A7B132C5-1942-4ED7-9772-FA7520C530E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22578" y="3333603"/>
            <a:ext cx="288961" cy="3371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51" name="Equation" r:id="rId12" imgW="152280" imgH="177480" progId="Equation.DSMT4">
                    <p:embed/>
                  </p:oleObj>
                </mc:Choice>
                <mc:Fallback>
                  <p:oleObj name="Equation" r:id="rId12" imgW="152280" imgH="177480" progId="Equation.DSMT4">
                    <p:embed/>
                    <p:pic>
                      <p:nvPicPr>
                        <p:cNvPr id="21" name="对象 20">
                          <a:extLst>
                            <a:ext uri="{FF2B5EF4-FFF2-40B4-BE49-F238E27FC236}">
                              <a16:creationId xmlns:a16="http://schemas.microsoft.com/office/drawing/2014/main" id="{A7B132C5-1942-4ED7-9772-FA7520C530E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822578" y="3333603"/>
                          <a:ext cx="288961" cy="3371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1" name="矩形 100">
            <a:extLst>
              <a:ext uri="{FF2B5EF4-FFF2-40B4-BE49-F238E27FC236}">
                <a16:creationId xmlns:a16="http://schemas.microsoft.com/office/drawing/2014/main" id="{151FBE83-E310-4B14-879D-BC392F7D5A0B}"/>
              </a:ext>
            </a:extLst>
          </p:cNvPr>
          <p:cNvSpPr/>
          <p:nvPr/>
        </p:nvSpPr>
        <p:spPr>
          <a:xfrm>
            <a:off x="107504" y="4892470"/>
            <a:ext cx="7702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方向的角动量分量为</a:t>
            </a:r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338C4C25-F94B-436D-8084-30A0C62D85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9953" y="5263768"/>
          <a:ext cx="4640263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2" name="Equation" r:id="rId13" imgW="2349360" imgH="355320" progId="Equation.DSMT4">
                  <p:embed/>
                </p:oleObj>
              </mc:Choice>
              <mc:Fallback>
                <p:oleObj name="Equation" r:id="rId13" imgW="2349360" imgH="35532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338C4C25-F94B-436D-8084-30A0C62D85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59953" y="5263768"/>
                        <a:ext cx="4640263" cy="696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5BC0374D-403C-4041-B251-4645B6D121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60221"/>
              </p:ext>
            </p:extLst>
          </p:nvPr>
        </p:nvGraphicFramePr>
        <p:xfrm>
          <a:off x="1114425" y="5956300"/>
          <a:ext cx="2433638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3" name="Equation" r:id="rId15" imgW="1231560" imgH="342720" progId="Equation.DSMT4">
                  <p:embed/>
                </p:oleObj>
              </mc:Choice>
              <mc:Fallback>
                <p:oleObj name="Equation" r:id="rId15" imgW="1231560" imgH="34272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5BC0374D-403C-4041-B251-4645B6D121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114425" y="5956300"/>
                        <a:ext cx="2433638" cy="67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B6BD0DB1-2FE8-4CDE-A2A0-D452F8D13B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2140" y="6018704"/>
          <a:ext cx="6762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4" name="Equation" r:id="rId17" imgW="342720" imgH="177480" progId="Equation.DSMT4">
                  <p:embed/>
                </p:oleObj>
              </mc:Choice>
              <mc:Fallback>
                <p:oleObj name="Equation" r:id="rId17" imgW="342720" imgH="17748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B6BD0DB1-2FE8-4CDE-A2A0-D452F8D13B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632140" y="6018704"/>
                        <a:ext cx="676275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矩形 25">
            <a:extLst>
              <a:ext uri="{FF2B5EF4-FFF2-40B4-BE49-F238E27FC236}">
                <a16:creationId xmlns:a16="http://schemas.microsoft.com/office/drawing/2014/main" id="{0F749269-4435-462B-955F-2E94653B0A35}"/>
              </a:ext>
            </a:extLst>
          </p:cNvPr>
          <p:cNvSpPr/>
          <p:nvPr/>
        </p:nvSpPr>
        <p:spPr>
          <a:xfrm>
            <a:off x="3856683" y="6018704"/>
            <a:ext cx="556507" cy="38656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101" grpId="0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2A05418B-04CD-4039-B761-2D0124A44CD8}"/>
              </a:ext>
            </a:extLst>
          </p:cNvPr>
          <p:cNvSpPr txBox="1">
            <a:spLocks/>
          </p:cNvSpPr>
          <p:nvPr/>
        </p:nvSpPr>
        <p:spPr>
          <a:xfrm>
            <a:off x="1150938" y="297161"/>
            <a:ext cx="5797550" cy="22383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58A8BE-87DC-4E04-B48F-DA808CEF3E31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70B5D3-4D69-43DB-82B2-85F35A71EDE2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BA34DD-ADC5-4776-AD55-5FE774C845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217D8A4-0C8A-4309-A0A0-6A6C065291CA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刚体的定轴转动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BFC56C2-1B5A-4D91-8FC6-808BD6042758}"/>
              </a:ext>
            </a:extLst>
          </p:cNvPr>
          <p:cNvGrpSpPr/>
          <p:nvPr/>
        </p:nvGrpSpPr>
        <p:grpSpPr>
          <a:xfrm>
            <a:off x="174777" y="1251170"/>
            <a:ext cx="1723549" cy="500495"/>
            <a:chOff x="164961" y="1369785"/>
            <a:chExt cx="1723549" cy="50049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8BB439C-C424-458E-9FEC-84B82FC41E08}"/>
                </a:ext>
              </a:extLst>
            </p:cNvPr>
            <p:cNvSpPr/>
            <p:nvPr/>
          </p:nvSpPr>
          <p:spPr>
            <a:xfrm>
              <a:off x="164961" y="1369785"/>
              <a:ext cx="1723549" cy="5004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95A5250-8B5C-4A2D-8E19-5E0F53C7962D}"/>
                </a:ext>
              </a:extLst>
            </p:cNvPr>
            <p:cNvSpPr/>
            <p:nvPr/>
          </p:nvSpPr>
          <p:spPr>
            <a:xfrm>
              <a:off x="164961" y="1399625"/>
              <a:ext cx="1723549" cy="40011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刚体定轴转动</a:t>
              </a:r>
              <a:endParaRPr lang="en-US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9" name="矩形 88">
            <a:extLst>
              <a:ext uri="{FF2B5EF4-FFF2-40B4-BE49-F238E27FC236}">
                <a16:creationId xmlns:a16="http://schemas.microsoft.com/office/drawing/2014/main" id="{4A767D1C-D84A-4A3B-8E31-90090CE191EA}"/>
              </a:ext>
            </a:extLst>
          </p:cNvPr>
          <p:cNvSpPr/>
          <p:nvPr/>
        </p:nvSpPr>
        <p:spPr>
          <a:xfrm>
            <a:off x="-359510" y="2121113"/>
            <a:ext cx="7702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刚体定轴转动沿轴方向角动量：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7C0A863-4D8C-4E12-AF0B-D6BCF14350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231180"/>
              </p:ext>
            </p:extLst>
          </p:nvPr>
        </p:nvGraphicFramePr>
        <p:xfrm>
          <a:off x="3717258" y="1228406"/>
          <a:ext cx="3661393" cy="697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96" name="Equation" r:id="rId4" imgW="1854000" imgH="355320" progId="Equation.DSMT4">
                  <p:embed/>
                </p:oleObj>
              </mc:Choice>
              <mc:Fallback>
                <p:oleObj name="Equation" r:id="rId4" imgW="1854000" imgH="35532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FE480245-8C6B-4C6B-AFE6-BBEB4FF544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17258" y="1228406"/>
                        <a:ext cx="3661393" cy="697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52E281C3-C3C6-40B8-8B90-73376068CF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578136"/>
              </p:ext>
            </p:extLst>
          </p:nvPr>
        </p:nvGraphicFramePr>
        <p:xfrm>
          <a:off x="2353147" y="1165171"/>
          <a:ext cx="954131" cy="732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97" name="Equation" r:id="rId6" imgW="545760" imgH="419040" progId="Equation.DSMT4">
                  <p:embed/>
                </p:oleObj>
              </mc:Choice>
              <mc:Fallback>
                <p:oleObj name="Equation" r:id="rId6" imgW="5457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53147" y="1165171"/>
                        <a:ext cx="954131" cy="732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A035F300-E09C-42EC-A351-2092AD3C05C1}"/>
              </a:ext>
            </a:extLst>
          </p:cNvPr>
          <p:cNvSpPr/>
          <p:nvPr/>
        </p:nvSpPr>
        <p:spPr>
          <a:xfrm>
            <a:off x="2254077" y="1148560"/>
            <a:ext cx="1164357" cy="801915"/>
          </a:xfrm>
          <a:prstGeom prst="rect">
            <a:avLst/>
          </a:prstGeom>
          <a:noFill/>
          <a:ln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6FDB94-D900-4045-B515-51588606632A}"/>
              </a:ext>
            </a:extLst>
          </p:cNvPr>
          <p:cNvSpPr/>
          <p:nvPr/>
        </p:nvSpPr>
        <p:spPr>
          <a:xfrm>
            <a:off x="3632634" y="1145051"/>
            <a:ext cx="3869789" cy="801915"/>
          </a:xfrm>
          <a:prstGeom prst="rect">
            <a:avLst/>
          </a:prstGeom>
          <a:noFill/>
          <a:ln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B6BD0DB1-2FE8-4CDE-A2A0-D452F8D13B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082041"/>
              </p:ext>
            </p:extLst>
          </p:nvPr>
        </p:nvGraphicFramePr>
        <p:xfrm>
          <a:off x="3491880" y="2098527"/>
          <a:ext cx="1157285" cy="436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98" name="Equation" r:id="rId8" imgW="469800" imgH="177480" progId="Equation.DSMT4">
                  <p:embed/>
                </p:oleObj>
              </mc:Choice>
              <mc:Fallback>
                <p:oleObj name="Equation" r:id="rId8" imgW="469800" imgH="17748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5BC0374D-403C-4041-B251-4645B6D121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91880" y="2098527"/>
                        <a:ext cx="1157285" cy="4367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矩形 112">
            <a:extLst>
              <a:ext uri="{FF2B5EF4-FFF2-40B4-BE49-F238E27FC236}">
                <a16:creationId xmlns:a16="http://schemas.microsoft.com/office/drawing/2014/main" id="{F34FB89B-E7D7-4C87-BE87-0DEBC5C29BDC}"/>
              </a:ext>
            </a:extLst>
          </p:cNvPr>
          <p:cNvSpPr/>
          <p:nvPr/>
        </p:nvSpPr>
        <p:spPr>
          <a:xfrm>
            <a:off x="-518222" y="2836403"/>
            <a:ext cx="7702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方向）转动惯量：</a:t>
            </a:r>
          </a:p>
        </p:txBody>
      </p:sp>
      <p:graphicFrame>
        <p:nvGraphicFramePr>
          <p:cNvPr id="114" name="对象 113">
            <a:extLst>
              <a:ext uri="{FF2B5EF4-FFF2-40B4-BE49-F238E27FC236}">
                <a16:creationId xmlns:a16="http://schemas.microsoft.com/office/drawing/2014/main" id="{B699B32F-1721-443E-9841-62B1EBFA25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163396"/>
              </p:ext>
            </p:extLst>
          </p:nvPr>
        </p:nvGraphicFramePr>
        <p:xfrm>
          <a:off x="2210277" y="2813556"/>
          <a:ext cx="6075836" cy="68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99" name="Equation" r:id="rId10" imgW="3162240" imgH="355320" progId="Equation.DSMT4">
                  <p:embed/>
                </p:oleObj>
              </mc:Choice>
              <mc:Fallback>
                <p:oleObj name="Equation" r:id="rId10" imgW="316224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0277" y="2813556"/>
                        <a:ext cx="6075836" cy="68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" name="矩形 115">
            <a:extLst>
              <a:ext uri="{FF2B5EF4-FFF2-40B4-BE49-F238E27FC236}">
                <a16:creationId xmlns:a16="http://schemas.microsoft.com/office/drawing/2014/main" id="{4ED9AD66-417F-4666-8575-0148F6BCF3DA}"/>
              </a:ext>
            </a:extLst>
          </p:cNvPr>
          <p:cNvSpPr/>
          <p:nvPr/>
        </p:nvSpPr>
        <p:spPr>
          <a:xfrm>
            <a:off x="1707504" y="3564107"/>
            <a:ext cx="7702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是一个只与刚体几何形状和材料密度分布相关的量</a:t>
            </a:r>
          </a:p>
        </p:txBody>
      </p:sp>
      <p:graphicFrame>
        <p:nvGraphicFramePr>
          <p:cNvPr id="120" name="对象 119">
            <a:extLst>
              <a:ext uri="{FF2B5EF4-FFF2-40B4-BE49-F238E27FC236}">
                <a16:creationId xmlns:a16="http://schemas.microsoft.com/office/drawing/2014/main" id="{2752DAED-8A88-43BF-8A94-A3C21A73EC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137971"/>
              </p:ext>
            </p:extLst>
          </p:nvPr>
        </p:nvGraphicFramePr>
        <p:xfrm>
          <a:off x="7566182" y="3465647"/>
          <a:ext cx="1439862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00" name="Equation" r:id="rId12" imgW="583920" imgH="228600" progId="Equation.DSMT4">
                  <p:embed/>
                </p:oleObj>
              </mc:Choice>
              <mc:Fallback>
                <p:oleObj name="Equation" r:id="rId12" imgW="583920" imgH="22860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B6BD0DB1-2FE8-4CDE-A2A0-D452F8D13B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66182" y="3465647"/>
                        <a:ext cx="1439862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" name="矩形 121">
            <a:extLst>
              <a:ext uri="{FF2B5EF4-FFF2-40B4-BE49-F238E27FC236}">
                <a16:creationId xmlns:a16="http://schemas.microsoft.com/office/drawing/2014/main" id="{295F9BB1-E324-45B9-8DA6-E4C4404BC953}"/>
              </a:ext>
            </a:extLst>
          </p:cNvPr>
          <p:cNvSpPr/>
          <p:nvPr/>
        </p:nvSpPr>
        <p:spPr>
          <a:xfrm>
            <a:off x="7525569" y="3418186"/>
            <a:ext cx="1480475" cy="6824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4" name="对象 123">
            <a:extLst>
              <a:ext uri="{FF2B5EF4-FFF2-40B4-BE49-F238E27FC236}">
                <a16:creationId xmlns:a16="http://schemas.microsoft.com/office/drawing/2014/main" id="{D339C505-D7F1-4638-8D70-EB5203976D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021829"/>
              </p:ext>
            </p:extLst>
          </p:nvPr>
        </p:nvGraphicFramePr>
        <p:xfrm>
          <a:off x="2857662" y="4706586"/>
          <a:ext cx="954131" cy="732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01" name="Equation" r:id="rId14" imgW="545760" imgH="419040" progId="Equation.DSMT4">
                  <p:embed/>
                </p:oleObj>
              </mc:Choice>
              <mc:Fallback>
                <p:oleObj name="Equation" r:id="rId14" imgW="545760" imgH="41904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52E281C3-C3C6-40B8-8B90-73376068CF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57662" y="4706586"/>
                        <a:ext cx="954131" cy="732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" name="矩形 125">
            <a:extLst>
              <a:ext uri="{FF2B5EF4-FFF2-40B4-BE49-F238E27FC236}">
                <a16:creationId xmlns:a16="http://schemas.microsoft.com/office/drawing/2014/main" id="{43CBE30E-5673-49F7-A24D-55F359F4C638}"/>
              </a:ext>
            </a:extLst>
          </p:cNvPr>
          <p:cNvSpPr/>
          <p:nvPr/>
        </p:nvSpPr>
        <p:spPr>
          <a:xfrm>
            <a:off x="-359510" y="4906598"/>
            <a:ext cx="7702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惯性系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下的动量矩定理</a:t>
            </a: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A7FAE0CC-3FF1-4567-822E-FCDDC29589F2}"/>
              </a:ext>
            </a:extLst>
          </p:cNvPr>
          <p:cNvSpPr/>
          <p:nvPr/>
        </p:nvSpPr>
        <p:spPr>
          <a:xfrm>
            <a:off x="3418434" y="4923590"/>
            <a:ext cx="3073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，在平行于转轴方向上</a:t>
            </a:r>
          </a:p>
        </p:txBody>
      </p:sp>
      <p:graphicFrame>
        <p:nvGraphicFramePr>
          <p:cNvPr id="129" name="对象 128">
            <a:extLst>
              <a:ext uri="{FF2B5EF4-FFF2-40B4-BE49-F238E27FC236}">
                <a16:creationId xmlns:a16="http://schemas.microsoft.com/office/drawing/2014/main" id="{14CC607D-889C-4E26-965F-9E4F40C753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601508"/>
              </p:ext>
            </p:extLst>
          </p:nvPr>
        </p:nvGraphicFramePr>
        <p:xfrm>
          <a:off x="2386306" y="5414061"/>
          <a:ext cx="3974107" cy="769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02" name="Equation" r:id="rId15" imgW="2031840" imgH="393480" progId="Equation.DSMT4">
                  <p:embed/>
                </p:oleObj>
              </mc:Choice>
              <mc:Fallback>
                <p:oleObj name="Equation" r:id="rId15" imgW="20318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86306" y="5414061"/>
                        <a:ext cx="3974107" cy="7699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对象 129">
            <a:extLst>
              <a:ext uri="{FF2B5EF4-FFF2-40B4-BE49-F238E27FC236}">
                <a16:creationId xmlns:a16="http://schemas.microsoft.com/office/drawing/2014/main" id="{72C95AB3-A3BF-4089-B882-3F2327B5A4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277921"/>
              </p:ext>
            </p:extLst>
          </p:nvPr>
        </p:nvGraphicFramePr>
        <p:xfrm>
          <a:off x="3441722" y="6351382"/>
          <a:ext cx="292224" cy="390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03" name="Equation" r:id="rId17" imgW="152280" imgH="203040" progId="Equation.DSMT4">
                  <p:embed/>
                </p:oleObj>
              </mc:Choice>
              <mc:Fallback>
                <p:oleObj name="Equation" r:id="rId17" imgW="152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441722" y="6351382"/>
                        <a:ext cx="292224" cy="390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" name="矩形 131">
            <a:extLst>
              <a:ext uri="{FF2B5EF4-FFF2-40B4-BE49-F238E27FC236}">
                <a16:creationId xmlns:a16="http://schemas.microsoft.com/office/drawing/2014/main" id="{DDF171DF-D9B1-45A6-B843-902D85EBD3B7}"/>
              </a:ext>
            </a:extLst>
          </p:cNvPr>
          <p:cNvSpPr/>
          <p:nvPr/>
        </p:nvSpPr>
        <p:spPr>
          <a:xfrm>
            <a:off x="3307278" y="6368374"/>
            <a:ext cx="2172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为角加速度</a:t>
            </a:r>
          </a:p>
        </p:txBody>
      </p:sp>
      <p:graphicFrame>
        <p:nvGraphicFramePr>
          <p:cNvPr id="134" name="对象 133">
            <a:extLst>
              <a:ext uri="{FF2B5EF4-FFF2-40B4-BE49-F238E27FC236}">
                <a16:creationId xmlns:a16="http://schemas.microsoft.com/office/drawing/2014/main" id="{34462159-C5C4-49A7-AB7E-7B4568B70B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243431"/>
              </p:ext>
            </p:extLst>
          </p:nvPr>
        </p:nvGraphicFramePr>
        <p:xfrm>
          <a:off x="7548536" y="5555422"/>
          <a:ext cx="1439862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04" name="Equation" r:id="rId19" imgW="583920" imgH="228600" progId="Equation.DSMT4">
                  <p:embed/>
                </p:oleObj>
              </mc:Choice>
              <mc:Fallback>
                <p:oleObj name="Equation" r:id="rId19" imgW="583920" imgH="228600" progId="Equation.DSMT4">
                  <p:embed/>
                  <p:pic>
                    <p:nvPicPr>
                      <p:cNvPr id="120" name="对象 119">
                        <a:extLst>
                          <a:ext uri="{FF2B5EF4-FFF2-40B4-BE49-F238E27FC236}">
                            <a16:creationId xmlns:a16="http://schemas.microsoft.com/office/drawing/2014/main" id="{2752DAED-8A88-43BF-8A94-A3C21A73EC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548536" y="5555422"/>
                        <a:ext cx="1439862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" name="矩形 135">
            <a:extLst>
              <a:ext uri="{FF2B5EF4-FFF2-40B4-BE49-F238E27FC236}">
                <a16:creationId xmlns:a16="http://schemas.microsoft.com/office/drawing/2014/main" id="{B0C45B05-0AE7-4EB7-AC1A-E7F5923514AD}"/>
              </a:ext>
            </a:extLst>
          </p:cNvPr>
          <p:cNvSpPr/>
          <p:nvPr/>
        </p:nvSpPr>
        <p:spPr>
          <a:xfrm>
            <a:off x="7507923" y="5507961"/>
            <a:ext cx="1480475" cy="6824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40BB7B7B-07CD-431F-AD3C-7424ACB1709D}"/>
              </a:ext>
            </a:extLst>
          </p:cNvPr>
          <p:cNvGrpSpPr/>
          <p:nvPr/>
        </p:nvGrpSpPr>
        <p:grpSpPr>
          <a:xfrm>
            <a:off x="156002" y="4238849"/>
            <a:ext cx="3262432" cy="500495"/>
            <a:chOff x="164961" y="1369785"/>
            <a:chExt cx="1769222" cy="500495"/>
          </a:xfrm>
        </p:grpSpPr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BA5FF387-FDA0-4775-B109-0542A0BDEDB8}"/>
                </a:ext>
              </a:extLst>
            </p:cNvPr>
            <p:cNvSpPr/>
            <p:nvPr/>
          </p:nvSpPr>
          <p:spPr>
            <a:xfrm>
              <a:off x="164961" y="1369785"/>
              <a:ext cx="1723549" cy="5004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384B9CD2-F388-4114-8F88-C1A361E5FB91}"/>
                </a:ext>
              </a:extLst>
            </p:cNvPr>
            <p:cNvSpPr/>
            <p:nvPr/>
          </p:nvSpPr>
          <p:spPr>
            <a:xfrm>
              <a:off x="164961" y="1399625"/>
              <a:ext cx="1769222" cy="40011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刚体定轴转动的动力学方程</a:t>
              </a:r>
              <a:endParaRPr lang="en-US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55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6" grpId="0"/>
      <p:bldP spid="122" grpId="0" animBg="1"/>
      <p:bldP spid="126" grpId="0"/>
      <p:bldP spid="128" grpId="0"/>
      <p:bldP spid="132" grpId="0"/>
      <p:bldP spid="1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2A05418B-04CD-4039-B761-2D0124A44CD8}"/>
              </a:ext>
            </a:extLst>
          </p:cNvPr>
          <p:cNvSpPr txBox="1">
            <a:spLocks/>
          </p:cNvSpPr>
          <p:nvPr/>
        </p:nvSpPr>
        <p:spPr>
          <a:xfrm>
            <a:off x="1150938" y="297161"/>
            <a:ext cx="5797550" cy="22383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58A8BE-87DC-4E04-B48F-DA808CEF3E31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70B5D3-4D69-43DB-82B2-85F35A71EDE2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BA34DD-ADC5-4776-AD55-5FE774C845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217D8A4-0C8A-4309-A0A0-6A6C065291CA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刚体的定轴转动</a:t>
            </a:r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40BB7B7B-07CD-431F-AD3C-7424ACB1709D}"/>
              </a:ext>
            </a:extLst>
          </p:cNvPr>
          <p:cNvGrpSpPr/>
          <p:nvPr/>
        </p:nvGrpSpPr>
        <p:grpSpPr>
          <a:xfrm>
            <a:off x="251520" y="1166655"/>
            <a:ext cx="3178211" cy="500495"/>
            <a:chOff x="164961" y="1369785"/>
            <a:chExt cx="1723549" cy="500495"/>
          </a:xfrm>
        </p:grpSpPr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BA5FF387-FDA0-4775-B109-0542A0BDEDB8}"/>
                </a:ext>
              </a:extLst>
            </p:cNvPr>
            <p:cNvSpPr/>
            <p:nvPr/>
          </p:nvSpPr>
          <p:spPr>
            <a:xfrm>
              <a:off x="164961" y="1369785"/>
              <a:ext cx="1723549" cy="5004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384B9CD2-F388-4114-8F88-C1A361E5FB91}"/>
                </a:ext>
              </a:extLst>
            </p:cNvPr>
            <p:cNvSpPr/>
            <p:nvPr/>
          </p:nvSpPr>
          <p:spPr>
            <a:xfrm>
              <a:off x="164961" y="1399625"/>
              <a:ext cx="1630132" cy="40011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典型刚体结构的转动惯量</a:t>
              </a:r>
              <a:endParaRPr lang="en-US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25BF2CE-2B3C-4546-8D56-43D934016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7" y="3911619"/>
            <a:ext cx="8031353" cy="18611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F8DA9F4-69D3-4011-9C99-2842697D0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40" y="6038523"/>
            <a:ext cx="6264696" cy="478160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E9A3475-EF03-4726-A7DD-AF2247F923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895003"/>
              </p:ext>
            </p:extLst>
          </p:nvPr>
        </p:nvGraphicFramePr>
        <p:xfrm>
          <a:off x="3635896" y="1157150"/>
          <a:ext cx="392747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3" name="Equation" r:id="rId6" imgW="2044440" imgH="355320" progId="Equation.DSMT4">
                  <p:embed/>
                </p:oleObj>
              </mc:Choice>
              <mc:Fallback>
                <p:oleObj name="Equation" r:id="rId6" imgW="2044440" imgH="355320" progId="Equation.DSMT4">
                  <p:embed/>
                  <p:pic>
                    <p:nvPicPr>
                      <p:cNvPr id="114" name="对象 113">
                        <a:extLst>
                          <a:ext uri="{FF2B5EF4-FFF2-40B4-BE49-F238E27FC236}">
                            <a16:creationId xmlns:a16="http://schemas.microsoft.com/office/drawing/2014/main" id="{B699B32F-1721-443E-9841-62B1EBFA25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5896" y="1157150"/>
                        <a:ext cx="3927475" cy="68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DCECE38-A3BE-42E9-9AD9-793ABE801076}"/>
              </a:ext>
            </a:extLst>
          </p:cNvPr>
          <p:cNvSpPr txBox="1"/>
          <p:nvPr/>
        </p:nvSpPr>
        <p:spPr>
          <a:xfrm>
            <a:off x="107504" y="3904988"/>
            <a:ext cx="509536" cy="2160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34290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n"/>
            </a:pP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 </a:t>
            </a:r>
            <a:endParaRPr lang="zh-CN" altLang="en-US" sz="2000" b="1" dirty="0">
              <a:solidFill>
                <a:schemeClr val="accent3">
                  <a:lumMod val="75000"/>
                </a:schemeClr>
              </a:solidFill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0F0F5A-3F7C-4222-929D-178E15D442FD}"/>
              </a:ext>
            </a:extLst>
          </p:cNvPr>
          <p:cNvSpPr txBox="1"/>
          <p:nvPr/>
        </p:nvSpPr>
        <p:spPr>
          <a:xfrm>
            <a:off x="104016" y="2023218"/>
            <a:ext cx="509536" cy="2160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34290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n"/>
            </a:pP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 </a:t>
            </a:r>
            <a:endParaRPr lang="zh-CN" altLang="en-US" sz="2000" b="1" dirty="0">
              <a:solidFill>
                <a:schemeClr val="accent3">
                  <a:lumMod val="75000"/>
                </a:schemeClr>
              </a:solidFill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9" name="圆柱体 8">
            <a:extLst>
              <a:ext uri="{FF2B5EF4-FFF2-40B4-BE49-F238E27FC236}">
                <a16:creationId xmlns:a16="http://schemas.microsoft.com/office/drawing/2014/main" id="{97AD65A3-08EE-46EB-B7FE-CC7C94FDA3B4}"/>
              </a:ext>
            </a:extLst>
          </p:cNvPr>
          <p:cNvSpPr/>
          <p:nvPr/>
        </p:nvSpPr>
        <p:spPr>
          <a:xfrm rot="5400000">
            <a:off x="5132628" y="1849869"/>
            <a:ext cx="100909" cy="2145468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ACE2856-C9B6-46DD-BA84-F0CA6C0E22AF}"/>
              </a:ext>
            </a:extLst>
          </p:cNvPr>
          <p:cNvSpPr/>
          <p:nvPr/>
        </p:nvSpPr>
        <p:spPr>
          <a:xfrm>
            <a:off x="5895777" y="2565139"/>
            <a:ext cx="720080" cy="714927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3BD5DF4-881A-4E40-9570-6D80F3F580CC}"/>
              </a:ext>
            </a:extLst>
          </p:cNvPr>
          <p:cNvCxnSpPr/>
          <p:nvPr/>
        </p:nvCxnSpPr>
        <p:spPr>
          <a:xfrm>
            <a:off x="4110348" y="2077535"/>
            <a:ext cx="0" cy="1589225"/>
          </a:xfrm>
          <a:prstGeom prst="line">
            <a:avLst/>
          </a:prstGeom>
          <a:ln w="222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弧形 15">
            <a:extLst>
              <a:ext uri="{FF2B5EF4-FFF2-40B4-BE49-F238E27FC236}">
                <a16:creationId xmlns:a16="http://schemas.microsoft.com/office/drawing/2014/main" id="{9A96E566-2679-48BB-92F9-554BD52753C5}"/>
              </a:ext>
            </a:extLst>
          </p:cNvPr>
          <p:cNvSpPr/>
          <p:nvPr/>
        </p:nvSpPr>
        <p:spPr>
          <a:xfrm>
            <a:off x="3528928" y="2298130"/>
            <a:ext cx="864073" cy="217169"/>
          </a:xfrm>
          <a:prstGeom prst="arc">
            <a:avLst>
              <a:gd name="adj1" fmla="val 16200000"/>
              <a:gd name="adj2" fmla="val 6975907"/>
            </a:avLst>
          </a:prstGeom>
          <a:ln>
            <a:headEnd type="stealth" w="lg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8D96D5F-CB50-4FB1-B948-CE4569D9F3E1}"/>
              </a:ext>
            </a:extLst>
          </p:cNvPr>
          <p:cNvSpPr txBox="1"/>
          <p:nvPr/>
        </p:nvSpPr>
        <p:spPr>
          <a:xfrm>
            <a:off x="512611" y="2026920"/>
            <a:ext cx="3927474" cy="4608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zh-CN" altLang="en-US" sz="2400" b="1" dirty="0">
                <a:latin typeface="宋体" panose="02010600030101010101" pitchFamily="2" charset="-122"/>
                <a:cs typeface="Times New Roman" pitchFamily="18" charset="0"/>
              </a:rPr>
              <a:t>质点绕定轴圆周转动</a:t>
            </a: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A88107BC-E976-41B6-BF3C-7421E5959D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7982739"/>
              </p:ext>
            </p:extLst>
          </p:nvPr>
        </p:nvGraphicFramePr>
        <p:xfrm>
          <a:off x="1547664" y="2698536"/>
          <a:ext cx="104775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4" name="Equation" r:id="rId8" imgW="545760" imgH="241200" progId="Equation.DSMT4">
                  <p:embed/>
                </p:oleObj>
              </mc:Choice>
              <mc:Fallback>
                <p:oleObj name="Equation" r:id="rId8" imgW="545760" imgH="2412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0E9A3475-EF03-4726-A7DD-AF2247F923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47664" y="2698536"/>
                        <a:ext cx="1047750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646F6679-CF56-400D-B2DC-6221DCE084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86595"/>
              </p:ext>
            </p:extLst>
          </p:nvPr>
        </p:nvGraphicFramePr>
        <p:xfrm>
          <a:off x="4857174" y="2973058"/>
          <a:ext cx="31591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5" name="Equation" r:id="rId10" imgW="164880" imgH="241200" progId="Equation.DSMT4">
                  <p:embed/>
                </p:oleObj>
              </mc:Choice>
              <mc:Fallback>
                <p:oleObj name="Equation" r:id="rId10" imgW="164880" imgH="24120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A88107BC-E976-41B6-BF3C-7421E5959D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57174" y="2973058"/>
                        <a:ext cx="315913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ADCE4922-C156-4B7E-95DD-B5F0B79142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192620"/>
              </p:ext>
            </p:extLst>
          </p:nvPr>
        </p:nvGraphicFramePr>
        <p:xfrm>
          <a:off x="6091738" y="2813476"/>
          <a:ext cx="328159" cy="277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6" name="Equation" r:id="rId12" imgW="164880" imgH="139680" progId="Equation.DSMT4">
                  <p:embed/>
                </p:oleObj>
              </mc:Choice>
              <mc:Fallback>
                <p:oleObj name="Equation" r:id="rId12" imgW="16488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91738" y="2813476"/>
                        <a:ext cx="328159" cy="277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 descr="图示, 形状&#10;&#10;描述已自动生成">
            <a:extLst>
              <a:ext uri="{FF2B5EF4-FFF2-40B4-BE49-F238E27FC236}">
                <a16:creationId xmlns:a16="http://schemas.microsoft.com/office/drawing/2014/main" id="{1D085535-5D17-416E-9F7D-A54DD9EA37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736" y="2180338"/>
            <a:ext cx="2170812" cy="172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63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2A05418B-04CD-4039-B761-2D0124A44CD8}"/>
              </a:ext>
            </a:extLst>
          </p:cNvPr>
          <p:cNvSpPr txBox="1">
            <a:spLocks/>
          </p:cNvSpPr>
          <p:nvPr/>
        </p:nvSpPr>
        <p:spPr>
          <a:xfrm>
            <a:off x="1150938" y="297161"/>
            <a:ext cx="5797550" cy="22383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58A8BE-87DC-4E04-B48F-DA808CEF3E31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70B5D3-4D69-43DB-82B2-85F35A71EDE2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BA34DD-ADC5-4776-AD55-5FE774C845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217D8A4-0C8A-4309-A0A0-6A6C065291CA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刚体的定轴转动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A69351D-0408-47FB-A374-169C6E0DB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" y="1747415"/>
            <a:ext cx="9144000" cy="196211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228F03A-0C15-497F-81D0-3C7AD3CD8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3932473"/>
            <a:ext cx="8920718" cy="278714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6CEA544-85D0-4EBB-A242-A2E4FD6B8792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27CB8E8-16A8-4A80-8486-CDE93B60B733}"/>
              </a:ext>
            </a:extLst>
          </p:cNvPr>
          <p:cNvGrpSpPr/>
          <p:nvPr/>
        </p:nvGrpSpPr>
        <p:grpSpPr>
          <a:xfrm>
            <a:off x="251520" y="1166655"/>
            <a:ext cx="3178211" cy="500495"/>
            <a:chOff x="164961" y="1369785"/>
            <a:chExt cx="1723549" cy="50049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5277C5D-3C11-4D3E-9155-51932E9F5A05}"/>
                </a:ext>
              </a:extLst>
            </p:cNvPr>
            <p:cNvSpPr/>
            <p:nvPr/>
          </p:nvSpPr>
          <p:spPr>
            <a:xfrm>
              <a:off x="164961" y="1369785"/>
              <a:ext cx="1723549" cy="5004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1D87F03-B805-48D0-B964-1B76F7C041FA}"/>
                </a:ext>
              </a:extLst>
            </p:cNvPr>
            <p:cNvSpPr/>
            <p:nvPr/>
          </p:nvSpPr>
          <p:spPr>
            <a:xfrm>
              <a:off x="164961" y="1399625"/>
              <a:ext cx="1630132" cy="40011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典型刚体结构的转动惯量</a:t>
              </a:r>
              <a:endParaRPr lang="en-US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9F85B817-D44A-4DF5-96FE-08C6783518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888528"/>
              </p:ext>
            </p:extLst>
          </p:nvPr>
        </p:nvGraphicFramePr>
        <p:xfrm>
          <a:off x="3635896" y="1157150"/>
          <a:ext cx="392747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9" name="Equation" r:id="rId6" imgW="2044440" imgH="355320" progId="Equation.DSMT4">
                  <p:embed/>
                </p:oleObj>
              </mc:Choice>
              <mc:Fallback>
                <p:oleObj name="Equation" r:id="rId6" imgW="2044440" imgH="35532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0E9A3475-EF03-4726-A7DD-AF2247F923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5896" y="1157150"/>
                        <a:ext cx="3927475" cy="68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7361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2A05418B-04CD-4039-B761-2D0124A44CD8}"/>
              </a:ext>
            </a:extLst>
          </p:cNvPr>
          <p:cNvSpPr txBox="1">
            <a:spLocks/>
          </p:cNvSpPr>
          <p:nvPr/>
        </p:nvSpPr>
        <p:spPr>
          <a:xfrm>
            <a:off x="1150938" y="297161"/>
            <a:ext cx="5797550" cy="22383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58A8BE-87DC-4E04-B48F-DA808CEF3E31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70B5D3-4D69-43DB-82B2-85F35A71EDE2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BA34DD-ADC5-4776-AD55-5FE774C845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217D8A4-0C8A-4309-A0A0-6A6C065291CA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刚体的定轴转动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AA75A02-D2A2-4DA6-8ACC-593DD59FE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719045"/>
            <a:ext cx="7151654" cy="19547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B913F20-5257-4C6B-977C-2A7CB920D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545" y="3284984"/>
            <a:ext cx="3960440" cy="163777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FF15CA5-3E2B-4094-ACC3-37174492E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545" y="5125617"/>
            <a:ext cx="4545607" cy="163731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3C575B5-C7BB-4D6A-B9F2-465528CD58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3872631"/>
            <a:ext cx="2567835" cy="298536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884B7ED-F428-44A6-94D9-7DCBF260A7C5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710F636-193E-4161-ACD7-DCA299BB9DB9}"/>
              </a:ext>
            </a:extLst>
          </p:cNvPr>
          <p:cNvGrpSpPr/>
          <p:nvPr/>
        </p:nvGrpSpPr>
        <p:grpSpPr>
          <a:xfrm>
            <a:off x="251520" y="1166655"/>
            <a:ext cx="3178211" cy="500495"/>
            <a:chOff x="164961" y="1369785"/>
            <a:chExt cx="1723549" cy="500495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1CB59D1-8FA7-45E1-9014-E20A4C9CE279}"/>
                </a:ext>
              </a:extLst>
            </p:cNvPr>
            <p:cNvSpPr/>
            <p:nvPr/>
          </p:nvSpPr>
          <p:spPr>
            <a:xfrm>
              <a:off x="164961" y="1369785"/>
              <a:ext cx="1723549" cy="5004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19C5EF4-0A9D-43ED-8ADE-535D3E9DB155}"/>
                </a:ext>
              </a:extLst>
            </p:cNvPr>
            <p:cNvSpPr/>
            <p:nvPr/>
          </p:nvSpPr>
          <p:spPr>
            <a:xfrm>
              <a:off x="164961" y="1399625"/>
              <a:ext cx="1630132" cy="40011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典型刚体结构的转动惯量</a:t>
              </a:r>
              <a:endParaRPr lang="en-US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BFFAE038-A150-4225-8496-D09231F61B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888528"/>
              </p:ext>
            </p:extLst>
          </p:nvPr>
        </p:nvGraphicFramePr>
        <p:xfrm>
          <a:off x="3635896" y="1157150"/>
          <a:ext cx="392747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3" name="Equation" r:id="rId8" imgW="2044440" imgH="355320" progId="Equation.DSMT4">
                  <p:embed/>
                </p:oleObj>
              </mc:Choice>
              <mc:Fallback>
                <p:oleObj name="Equation" r:id="rId8" imgW="2044440" imgH="35532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0E9A3475-EF03-4726-A7DD-AF2247F923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35896" y="1157150"/>
                        <a:ext cx="3927475" cy="68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2006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04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质点动力学的基本定理与守恒定律</a:t>
            </a:r>
            <a:endParaRPr lang="zh-CN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57" y="1879760"/>
            <a:ext cx="1625071" cy="12872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869939"/>
            <a:ext cx="2281100" cy="183978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028" y="1619547"/>
            <a:ext cx="2671742" cy="183978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0423" y="3525784"/>
            <a:ext cx="2230180" cy="2283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71DCA51-58E2-417F-B774-85E0A8F8FEF5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74C563C-72F3-44A7-8F25-B0404B04C81C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图片 4">
            <a:extLst>
              <a:ext uri="{FF2B5EF4-FFF2-40B4-BE49-F238E27FC236}">
                <a16:creationId xmlns:a16="http://schemas.microsoft.com/office/drawing/2014/main" id="{286DCD6D-ACDA-46C3-B67E-3108025C22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A2722D98-F974-40F3-980B-F011007C2113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质点的动量矩（角动量）定理与动量矩守恒定律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7E2838F-CB87-41A6-AD1D-6AB21D19EA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462769"/>
              </p:ext>
            </p:extLst>
          </p:nvPr>
        </p:nvGraphicFramePr>
        <p:xfrm>
          <a:off x="5752975" y="4692510"/>
          <a:ext cx="3211513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7" name="Equation" r:id="rId8" imgW="1434960" imgH="634680" progId="Equation.DSMT4">
                  <p:embed/>
                </p:oleObj>
              </mc:Choice>
              <mc:Fallback>
                <p:oleObj name="Equation" r:id="rId8" imgW="143496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52975" y="4692510"/>
                        <a:ext cx="3211513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D89898D-548D-44E2-B5FB-746117C57A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448490"/>
              </p:ext>
            </p:extLst>
          </p:nvPr>
        </p:nvGraphicFramePr>
        <p:xfrm>
          <a:off x="5076056" y="4836026"/>
          <a:ext cx="546000" cy="43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8" name="Equation" r:id="rId10" imgW="190440" imgH="152280" progId="Equation.DSMT4">
                  <p:embed/>
                </p:oleObj>
              </mc:Choice>
              <mc:Fallback>
                <p:oleObj name="Equation" r:id="rId10" imgW="19044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76056" y="4836026"/>
                        <a:ext cx="546000" cy="43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100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2A05418B-04CD-4039-B761-2D0124A44CD8}"/>
              </a:ext>
            </a:extLst>
          </p:cNvPr>
          <p:cNvSpPr txBox="1">
            <a:spLocks/>
          </p:cNvSpPr>
          <p:nvPr/>
        </p:nvSpPr>
        <p:spPr>
          <a:xfrm>
            <a:off x="1150938" y="297161"/>
            <a:ext cx="5797550" cy="22383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58A8BE-87DC-4E04-B48F-DA808CEF3E31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70B5D3-4D69-43DB-82B2-85F35A71EDE2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BA34DD-ADC5-4776-AD55-5FE774C845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217D8A4-0C8A-4309-A0A0-6A6C065291CA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刚体的定轴转动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43A56C7-5B61-4F89-858E-D6AA74808D2E}"/>
              </a:ext>
            </a:extLst>
          </p:cNvPr>
          <p:cNvGrpSpPr/>
          <p:nvPr/>
        </p:nvGrpSpPr>
        <p:grpSpPr>
          <a:xfrm>
            <a:off x="107504" y="1295308"/>
            <a:ext cx="3275856" cy="1971230"/>
            <a:chOff x="46372" y="1120323"/>
            <a:chExt cx="3275856" cy="1971230"/>
          </a:xfrm>
        </p:grpSpPr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40BB7B7B-07CD-431F-AD3C-7424ACB1709D}"/>
                </a:ext>
              </a:extLst>
            </p:cNvPr>
            <p:cNvGrpSpPr/>
            <p:nvPr/>
          </p:nvGrpSpPr>
          <p:grpSpPr>
            <a:xfrm>
              <a:off x="46372" y="1120323"/>
              <a:ext cx="3275856" cy="1971230"/>
              <a:chOff x="39680" y="1320370"/>
              <a:chExt cx="1776502" cy="1971230"/>
            </a:xfrm>
          </p:grpSpPr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BA5FF387-FDA0-4775-B109-0542A0BDEDB8}"/>
                  </a:ext>
                </a:extLst>
              </p:cNvPr>
              <p:cNvSpPr/>
              <p:nvPr/>
            </p:nvSpPr>
            <p:spPr>
              <a:xfrm>
                <a:off x="39680" y="1320370"/>
                <a:ext cx="1776502" cy="197123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384B9CD2-F388-4114-8F88-C1A361E5FB91}"/>
                  </a:ext>
                </a:extLst>
              </p:cNvPr>
              <p:cNvSpPr/>
              <p:nvPr/>
            </p:nvSpPr>
            <p:spPr>
              <a:xfrm>
                <a:off x="164961" y="1399625"/>
                <a:ext cx="1491043" cy="4001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转动惯量的平移轴定理</a:t>
                </a:r>
                <a:endPara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E6DEE52-5BBE-4D46-9D9E-7FCF8FEBF137}"/>
                </a:ext>
              </a:extLst>
            </p:cNvPr>
            <p:cNvSpPr txBox="1"/>
            <p:nvPr/>
          </p:nvSpPr>
          <p:spPr>
            <a:xfrm>
              <a:off x="144017" y="1798695"/>
              <a:ext cx="317821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设刚体绕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通过质心的转动惯量</a:t>
              </a:r>
              <a:r>
                <a:rPr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为 </a:t>
              </a:r>
              <a:r>
                <a:rPr lang="en-US" altLang="zh-CN" b="1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</a:t>
              </a:r>
              <a:r>
                <a:rPr lang="en-US" altLang="zh-CN" b="1" i="1" baseline="-25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</a:t>
              </a:r>
              <a:r>
                <a:rPr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，将轴朝任何一个方向平行移动一个距离</a:t>
              </a:r>
              <a:r>
                <a:rPr lang="zh-CN" altLang="en-US" b="1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b="1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</a:t>
              </a:r>
              <a:r>
                <a:rPr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，则绕此轴的转动惯量为</a:t>
              </a:r>
              <a:r>
                <a:rPr lang="zh-CN" altLang="en-US" b="1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b="1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</a:t>
              </a:r>
              <a:r>
                <a:rPr lang="en-US" altLang="zh-CN" b="1" i="1" baseline="-25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</a:t>
              </a:r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=</a:t>
              </a:r>
              <a:r>
                <a:rPr lang="en-US" altLang="zh-CN" b="1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</a:t>
              </a:r>
              <a:r>
                <a:rPr lang="en-US" altLang="zh-CN" b="1" i="1" baseline="-25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</a:t>
              </a:r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+</a:t>
              </a:r>
              <a:r>
                <a:rPr lang="en-US" altLang="zh-CN" b="1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md</a:t>
              </a:r>
              <a:r>
                <a:rPr lang="en-US" altLang="zh-CN" b="1" baseline="30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83AEF184-15B9-43F3-9B3A-D485B9AEC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099" y="3863914"/>
            <a:ext cx="3857339" cy="21524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54341CA-4312-44F6-8C9D-6B3522069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256" y="1537896"/>
            <a:ext cx="5577182" cy="1625313"/>
          </a:xfrm>
          <a:prstGeom prst="rect">
            <a:avLst/>
          </a:prstGeom>
        </p:spPr>
      </p:pic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D3825C1C-93E3-4A25-BD02-A8A98FD26F77}"/>
              </a:ext>
            </a:extLst>
          </p:cNvPr>
          <p:cNvCxnSpPr>
            <a:cxnSpLocks/>
          </p:cNvCxnSpPr>
          <p:nvPr/>
        </p:nvCxnSpPr>
        <p:spPr>
          <a:xfrm>
            <a:off x="338521" y="3591463"/>
            <a:ext cx="0" cy="313897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C5B79BBE-FC99-458A-AAEA-9BD9BBE9E868}"/>
              </a:ext>
            </a:extLst>
          </p:cNvPr>
          <p:cNvSpPr/>
          <p:nvPr/>
        </p:nvSpPr>
        <p:spPr>
          <a:xfrm>
            <a:off x="224801" y="3825836"/>
            <a:ext cx="232222" cy="234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1EF06FCB-C644-4C19-9C84-BD2D13247A4E}"/>
              </a:ext>
            </a:extLst>
          </p:cNvPr>
          <p:cNvSpPr/>
          <p:nvPr/>
        </p:nvSpPr>
        <p:spPr>
          <a:xfrm>
            <a:off x="222410" y="4751045"/>
            <a:ext cx="232222" cy="234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BE11DA0-9B2A-408F-A204-956F441468A4}"/>
              </a:ext>
            </a:extLst>
          </p:cNvPr>
          <p:cNvSpPr/>
          <p:nvPr/>
        </p:nvSpPr>
        <p:spPr>
          <a:xfrm>
            <a:off x="1433" y="3749864"/>
            <a:ext cx="7702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质心为转轴的转动惯量是最小的</a:t>
            </a: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207E0394-4C7B-4BF7-9EAB-77CF7DD1B1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505415"/>
              </p:ext>
            </p:extLst>
          </p:nvPr>
        </p:nvGraphicFramePr>
        <p:xfrm>
          <a:off x="535887" y="5482582"/>
          <a:ext cx="1615326" cy="451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9" name="Equation" r:id="rId6" imgW="863280" imgH="241200" progId="Equation.DSMT4">
                  <p:embed/>
                </p:oleObj>
              </mc:Choice>
              <mc:Fallback>
                <p:oleObj name="Equation" r:id="rId6" imgW="863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5887" y="5482582"/>
                        <a:ext cx="1615326" cy="451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9D0ADA59-9DD4-40FC-9A60-A92D6A6891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513834"/>
              </p:ext>
            </p:extLst>
          </p:nvPr>
        </p:nvGraphicFramePr>
        <p:xfrm>
          <a:off x="2729049" y="5303063"/>
          <a:ext cx="1804735" cy="857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0" name="Equation" r:id="rId8" imgW="1015920" imgH="482400" progId="Equation.DSMT4">
                  <p:embed/>
                </p:oleObj>
              </mc:Choice>
              <mc:Fallback>
                <p:oleObj name="Equation" r:id="rId8" imgW="10159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29049" y="5303063"/>
                        <a:ext cx="1804735" cy="8572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5600BB38-B1BC-4416-ABC5-25696AD22F8F}"/>
              </a:ext>
            </a:extLst>
          </p:cNvPr>
          <p:cNvSpPr/>
          <p:nvPr/>
        </p:nvSpPr>
        <p:spPr>
          <a:xfrm>
            <a:off x="102311" y="4683379"/>
            <a:ext cx="7702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增加的</a:t>
            </a: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md</a:t>
            </a:r>
            <a:r>
              <a:rPr lang="en-US" altLang="zh-CN" b="1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就是质心平移角动量的部分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E51827E-8FBE-4EAE-94DA-6790165D8497}"/>
              </a:ext>
            </a:extLst>
          </p:cNvPr>
          <p:cNvSpPr/>
          <p:nvPr/>
        </p:nvSpPr>
        <p:spPr>
          <a:xfrm>
            <a:off x="1765459" y="5519355"/>
            <a:ext cx="1055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E8D9439-4FE4-48B7-B3AB-135BC94C5005}"/>
              </a:ext>
            </a:extLst>
          </p:cNvPr>
          <p:cNvSpPr/>
          <p:nvPr/>
        </p:nvSpPr>
        <p:spPr>
          <a:xfrm>
            <a:off x="451336" y="5303063"/>
            <a:ext cx="1699870" cy="801915"/>
          </a:xfrm>
          <a:prstGeom prst="rect">
            <a:avLst/>
          </a:prstGeom>
          <a:noFill/>
          <a:ln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4C28CE4-656D-468A-942B-990B8796BDFF}"/>
              </a:ext>
            </a:extLst>
          </p:cNvPr>
          <p:cNvSpPr/>
          <p:nvPr/>
        </p:nvSpPr>
        <p:spPr>
          <a:xfrm>
            <a:off x="2741737" y="5303063"/>
            <a:ext cx="1801468" cy="801915"/>
          </a:xfrm>
          <a:prstGeom prst="rect">
            <a:avLst/>
          </a:prstGeom>
          <a:noFill/>
          <a:ln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06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9" grpId="0"/>
      <p:bldP spid="23" grpId="0"/>
      <p:bldP spid="24" grpId="0"/>
      <p:bldP spid="26" grpId="0" animBg="1"/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2A05418B-04CD-4039-B761-2D0124A44CD8}"/>
              </a:ext>
            </a:extLst>
          </p:cNvPr>
          <p:cNvSpPr txBox="1">
            <a:spLocks/>
          </p:cNvSpPr>
          <p:nvPr/>
        </p:nvSpPr>
        <p:spPr>
          <a:xfrm>
            <a:off x="1150938" y="297161"/>
            <a:ext cx="5797550" cy="22383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58A8BE-87DC-4E04-B48F-DA808CEF3E31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70B5D3-4D69-43DB-82B2-85F35A71EDE2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BA34DD-ADC5-4776-AD55-5FE774C845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217D8A4-0C8A-4309-A0A0-6A6C065291CA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刚体的定轴转动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E348F34-4A69-42D3-B85D-7ADC9E2E5DFF}"/>
              </a:ext>
            </a:extLst>
          </p:cNvPr>
          <p:cNvCxnSpPr/>
          <p:nvPr/>
        </p:nvCxnSpPr>
        <p:spPr>
          <a:xfrm>
            <a:off x="299530" y="1843812"/>
            <a:ext cx="0" cy="4760686"/>
          </a:xfrm>
          <a:prstGeom prst="line">
            <a:avLst/>
          </a:prstGeom>
          <a:ln w="603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1649FAA9-57CB-4506-BA06-06B546ADA967}"/>
              </a:ext>
            </a:extLst>
          </p:cNvPr>
          <p:cNvSpPr/>
          <p:nvPr/>
        </p:nvSpPr>
        <p:spPr>
          <a:xfrm>
            <a:off x="183412" y="2163126"/>
            <a:ext cx="232222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6DDEFF0-6DEC-41DA-8762-0B26B84A6513}"/>
              </a:ext>
            </a:extLst>
          </p:cNvPr>
          <p:cNvSpPr/>
          <p:nvPr/>
        </p:nvSpPr>
        <p:spPr>
          <a:xfrm>
            <a:off x="192692" y="4425029"/>
            <a:ext cx="232222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FC9BF26-87E5-41E1-8D22-0756DB984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232182"/>
              </p:ext>
            </p:extLst>
          </p:nvPr>
        </p:nvGraphicFramePr>
        <p:xfrm>
          <a:off x="4557560" y="1050034"/>
          <a:ext cx="1292225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6" name="Equation" r:id="rId4" imgW="660240" imgH="393480" progId="Equation.DSMT4">
                  <p:embed/>
                </p:oleObj>
              </mc:Choice>
              <mc:Fallback>
                <p:oleObj name="Equation" r:id="rId4" imgW="660240" imgH="393480" progId="Equation.DSMT4">
                  <p:embed/>
                  <p:pic>
                    <p:nvPicPr>
                      <p:cNvPr id="129" name="对象 128">
                        <a:extLst>
                          <a:ext uri="{FF2B5EF4-FFF2-40B4-BE49-F238E27FC236}">
                            <a16:creationId xmlns:a16="http://schemas.microsoft.com/office/drawing/2014/main" id="{14CC607D-889C-4E26-965F-9E4F40C753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7560" y="1050034"/>
                        <a:ext cx="1292225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组合 30">
            <a:extLst>
              <a:ext uri="{FF2B5EF4-FFF2-40B4-BE49-F238E27FC236}">
                <a16:creationId xmlns:a16="http://schemas.microsoft.com/office/drawing/2014/main" id="{DA9FE65D-E197-4B4C-86F8-07D1E34826D6}"/>
              </a:ext>
            </a:extLst>
          </p:cNvPr>
          <p:cNvGrpSpPr/>
          <p:nvPr/>
        </p:nvGrpSpPr>
        <p:grpSpPr>
          <a:xfrm>
            <a:off x="1187624" y="1169738"/>
            <a:ext cx="3262432" cy="500495"/>
            <a:chOff x="164961" y="1369785"/>
            <a:chExt cx="1769222" cy="500495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DDE71E1-8DFA-4BEF-B0BB-5548B61E30FD}"/>
                </a:ext>
              </a:extLst>
            </p:cNvPr>
            <p:cNvSpPr/>
            <p:nvPr/>
          </p:nvSpPr>
          <p:spPr>
            <a:xfrm>
              <a:off x="164961" y="1369785"/>
              <a:ext cx="1723549" cy="5004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65C2DC6-83DF-4456-9688-551673AA9721}"/>
                </a:ext>
              </a:extLst>
            </p:cNvPr>
            <p:cNvSpPr/>
            <p:nvPr/>
          </p:nvSpPr>
          <p:spPr>
            <a:xfrm>
              <a:off x="164961" y="1399625"/>
              <a:ext cx="1769222" cy="40011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刚体定轴转动的动力学方程</a:t>
              </a:r>
              <a:endParaRPr lang="en-US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7341B322-C5C1-4C18-87C0-E3F48EF79E1E}"/>
              </a:ext>
            </a:extLst>
          </p:cNvPr>
          <p:cNvSpPr txBox="1"/>
          <p:nvPr/>
        </p:nvSpPr>
        <p:spPr>
          <a:xfrm>
            <a:off x="441168" y="4341519"/>
            <a:ext cx="5462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与一维牛顿第一定律对应，是基本运动规律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01BBAF9-2CE3-4617-8B83-12312C4B8C96}"/>
              </a:ext>
            </a:extLst>
          </p:cNvPr>
          <p:cNvSpPr txBox="1"/>
          <p:nvPr/>
        </p:nvSpPr>
        <p:spPr>
          <a:xfrm>
            <a:off x="441168" y="5299954"/>
            <a:ext cx="75096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ju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如果外力矩分量 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ex//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，那么角动量守恒；如果质量分布离转轴越远，转动惯量越大，角速度也越小；反之越大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4D9F2DA-534B-4452-BAC8-BC1A1A5F207E}"/>
              </a:ext>
            </a:extLst>
          </p:cNvPr>
          <p:cNvGrpSpPr/>
          <p:nvPr/>
        </p:nvGrpSpPr>
        <p:grpSpPr>
          <a:xfrm>
            <a:off x="406369" y="2052879"/>
            <a:ext cx="8699459" cy="926130"/>
            <a:chOff x="1496083" y="2104613"/>
            <a:chExt cx="7463808" cy="926130"/>
          </a:xfrm>
        </p:grpSpPr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623EE100-4DC4-41CA-826D-0C5563A5283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6076294"/>
                </p:ext>
              </p:extLst>
            </p:nvPr>
          </p:nvGraphicFramePr>
          <p:xfrm>
            <a:off x="2351711" y="2104613"/>
            <a:ext cx="398463" cy="322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47" name="Equation" r:id="rId6" imgW="203040" imgH="164880" progId="Equation.DSMT4">
                    <p:embed/>
                  </p:oleObj>
                </mc:Choice>
                <mc:Fallback>
                  <p:oleObj name="Equation" r:id="rId6" imgW="203040" imgH="164880" progId="Equation.DSMT4">
                    <p:embed/>
                    <p:pic>
                      <p:nvPicPr>
                        <p:cNvPr id="7" name="对象 6">
                          <a:extLst>
                            <a:ext uri="{FF2B5EF4-FFF2-40B4-BE49-F238E27FC236}">
                              <a16:creationId xmlns:a16="http://schemas.microsoft.com/office/drawing/2014/main" id="{3FC9BF26-87E5-41E1-8D22-0756DB98467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351711" y="2104613"/>
                          <a:ext cx="398463" cy="322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5D195D9-E520-42C1-9378-25365B271749}"/>
                </a:ext>
              </a:extLst>
            </p:cNvPr>
            <p:cNvSpPr txBox="1"/>
            <p:nvPr/>
          </p:nvSpPr>
          <p:spPr>
            <a:xfrm>
              <a:off x="1496083" y="2107413"/>
              <a:ext cx="746380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力产生的      一定是对于转轴计算的，无论转轴是否在质心。否则还需要考虑转轴约束反力的影响。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（解决从质心上看，为什么力的作用点不变，转轴改变也会导致动力学性质改变）</a:t>
              </a: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AA3C6AF2-9495-43E3-9A8D-B96EF85274D2}"/>
              </a:ext>
            </a:extLst>
          </p:cNvPr>
          <p:cNvSpPr/>
          <p:nvPr/>
        </p:nvSpPr>
        <p:spPr>
          <a:xfrm>
            <a:off x="190173" y="5506120"/>
            <a:ext cx="232222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C779A152-2309-4730-BEE8-E4F1EFEB0836}"/>
              </a:ext>
            </a:extLst>
          </p:cNvPr>
          <p:cNvSpPr/>
          <p:nvPr/>
        </p:nvSpPr>
        <p:spPr>
          <a:xfrm>
            <a:off x="187969" y="3389962"/>
            <a:ext cx="232222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C0E6379-B9D1-4EAE-8914-F05562A3ECCB}"/>
              </a:ext>
            </a:extLst>
          </p:cNvPr>
          <p:cNvSpPr txBox="1"/>
          <p:nvPr/>
        </p:nvSpPr>
        <p:spPr>
          <a:xfrm>
            <a:off x="438964" y="3326402"/>
            <a:ext cx="7463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转轴约束反力的大小与转动惯量有关</a:t>
            </a:r>
          </a:p>
        </p:txBody>
      </p:sp>
    </p:spTree>
    <p:extLst>
      <p:ext uri="{BB962C8B-B14F-4D97-AF65-F5344CB8AC3E}">
        <p14:creationId xmlns:p14="http://schemas.microsoft.com/office/powerpoint/2010/main" val="123682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4" grpId="0"/>
      <p:bldP spid="35" grpId="0"/>
      <p:bldP spid="15" grpId="0" animBg="1"/>
      <p:bldP spid="43" grpId="0" animBg="1"/>
      <p:bldP spid="4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76E62DD-516B-44D2-A971-3770D1ADFCED}"/>
              </a:ext>
            </a:extLst>
          </p:cNvPr>
          <p:cNvSpPr/>
          <p:nvPr/>
        </p:nvSpPr>
        <p:spPr>
          <a:xfrm>
            <a:off x="0" y="25404"/>
            <a:ext cx="6056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质点组力学</a:t>
            </a:r>
            <a:r>
              <a:rPr lang="en-US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动量矩定理与动量矩守恒定律</a:t>
            </a:r>
            <a:endParaRPr lang="en-US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FEC84E5-93E2-4E69-B044-038AB3E2F060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1FB72C7-AE91-4A4D-AE3B-8F3FFCDC46C6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9" name="图片 4">
            <a:extLst>
              <a:ext uri="{FF2B5EF4-FFF2-40B4-BE49-F238E27FC236}">
                <a16:creationId xmlns:a16="http://schemas.microsoft.com/office/drawing/2014/main" id="{122CFFF5-D88F-4B38-BF9B-E3E843C6E1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4522E7-EF71-4ADD-A235-437B4644F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988840"/>
            <a:ext cx="6514420" cy="386039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F13C7825-60AD-478E-9104-FFDF58E89640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刚体的定轴转动</a:t>
            </a:r>
          </a:p>
        </p:txBody>
      </p:sp>
    </p:spTree>
    <p:extLst>
      <p:ext uri="{BB962C8B-B14F-4D97-AF65-F5344CB8AC3E}">
        <p14:creationId xmlns:p14="http://schemas.microsoft.com/office/powerpoint/2010/main" val="4282754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>
            <a:extLst>
              <a:ext uri="{FF2B5EF4-FFF2-40B4-BE49-F238E27FC236}">
                <a16:creationId xmlns:a16="http://schemas.microsoft.com/office/drawing/2014/main" id="{E46B636E-7828-4226-B249-401940D7E1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49507" name="Rectangle 3">
            <a:extLst>
              <a:ext uri="{FF2B5EF4-FFF2-40B4-BE49-F238E27FC236}">
                <a16:creationId xmlns:a16="http://schemas.microsoft.com/office/drawing/2014/main" id="{BFF0298E-3819-4425-86DB-06F722253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68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lr>
                <a:srgbClr val="CC0066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例</a:t>
            </a:r>
            <a:r>
              <a:rPr lang="en-US" altLang="zh-CN"/>
              <a:t>7</a:t>
            </a:r>
            <a:r>
              <a:rPr lang="zh-CN" altLang="en-US"/>
              <a:t>：测得</a:t>
            </a:r>
            <a:r>
              <a:rPr lang="zh-CN" altLang="en-US" i="1">
                <a:latin typeface="Times New Roman" panose="02020603050405020304" pitchFamily="18" charset="0"/>
              </a:rPr>
              <a:t> </a:t>
            </a:r>
            <a:r>
              <a:rPr lang="en-US" altLang="zh-CN" i="1">
                <a:latin typeface="Times New Roman" panose="02020603050405020304" pitchFamily="18" charset="0"/>
              </a:rPr>
              <a:t>m </a:t>
            </a:r>
            <a:r>
              <a:rPr lang="zh-CN" altLang="en-US"/>
              <a:t>自静止下落高度</a:t>
            </a:r>
            <a:r>
              <a:rPr lang="zh-CN" altLang="en-US" i="1">
                <a:latin typeface="Times New Roman" panose="02020603050405020304" pitchFamily="18" charset="0"/>
              </a:rPr>
              <a:t> </a:t>
            </a:r>
            <a:r>
              <a:rPr lang="en-US" altLang="zh-CN" i="1">
                <a:latin typeface="Times New Roman" panose="02020603050405020304" pitchFamily="18" charset="0"/>
              </a:rPr>
              <a:t>h </a:t>
            </a:r>
            <a:r>
              <a:rPr lang="zh-CN" altLang="en-US"/>
              <a:t>的时间</a:t>
            </a:r>
            <a:r>
              <a:rPr lang="zh-CN" altLang="en-US" i="1">
                <a:latin typeface="Times New Roman" panose="02020603050405020304" pitchFamily="18" charset="0"/>
              </a:rPr>
              <a:t> </a:t>
            </a:r>
            <a:r>
              <a:rPr lang="en-US" altLang="zh-CN" i="1">
                <a:latin typeface="Times New Roman" panose="02020603050405020304" pitchFamily="18" charset="0"/>
              </a:rPr>
              <a:t>t</a:t>
            </a:r>
            <a:r>
              <a:rPr lang="zh-CN" altLang="en-US"/>
              <a:t>，求刚体转动惯量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	解：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例</a:t>
            </a:r>
            <a:r>
              <a:rPr lang="en-US" altLang="zh-CN"/>
              <a:t>8</a:t>
            </a:r>
            <a:r>
              <a:rPr lang="zh-CN" altLang="en-US"/>
              <a:t>：水平力</a:t>
            </a:r>
            <a:r>
              <a:rPr lang="zh-CN" altLang="en-US" i="1">
                <a:latin typeface="Times New Roman" panose="02020603050405020304" pitchFamily="18" charset="0"/>
              </a:rPr>
              <a:t> </a:t>
            </a:r>
            <a:r>
              <a:rPr lang="en-US" altLang="zh-CN" i="1">
                <a:latin typeface="Times New Roman" panose="02020603050405020304" pitchFamily="18" charset="0"/>
              </a:rPr>
              <a:t>f </a:t>
            </a:r>
            <a:r>
              <a:rPr lang="zh-CN" altLang="en-US"/>
              <a:t>打击挂在</a:t>
            </a:r>
            <a:r>
              <a:rPr lang="zh-CN" altLang="en-US" i="1">
                <a:latin typeface="Times New Roman" panose="02020603050405020304" pitchFamily="18" charset="0"/>
              </a:rPr>
              <a:t> </a:t>
            </a:r>
            <a:r>
              <a:rPr lang="en-US" altLang="zh-CN" i="1">
                <a:latin typeface="Times New Roman" panose="02020603050405020304" pitchFamily="18" charset="0"/>
              </a:rPr>
              <a:t>P </a:t>
            </a:r>
            <a:r>
              <a:rPr lang="zh-CN" altLang="en-US"/>
              <a:t>点的刚体，如果打击点</a:t>
            </a:r>
            <a:r>
              <a:rPr lang="zh-CN" altLang="en-US" i="1">
                <a:latin typeface="Times New Roman" panose="02020603050405020304" pitchFamily="18" charset="0"/>
              </a:rPr>
              <a:t> </a:t>
            </a:r>
            <a:r>
              <a:rPr lang="en-US" altLang="zh-CN" i="1">
                <a:latin typeface="Times New Roman" panose="02020603050405020304" pitchFamily="18" charset="0"/>
              </a:rPr>
              <a:t>O </a:t>
            </a:r>
            <a:r>
              <a:rPr lang="zh-CN" altLang="en-US"/>
              <a:t>合适，则打击中轴对刚体的切向力为零，求</a:t>
            </a:r>
            <a:r>
              <a:rPr lang="zh-CN" altLang="en-US" i="1">
                <a:latin typeface="Times New Roman" panose="02020603050405020304" pitchFamily="18" charset="0"/>
              </a:rPr>
              <a:t> </a:t>
            </a:r>
            <a:r>
              <a:rPr lang="en-US" altLang="zh-CN" i="1">
                <a:latin typeface="Times New Roman" panose="02020603050405020304" pitchFamily="18" charset="0"/>
              </a:rPr>
              <a:t>O </a:t>
            </a:r>
            <a:r>
              <a:rPr lang="en-US" altLang="zh-CN"/>
              <a:t>(</a:t>
            </a:r>
            <a:r>
              <a:rPr lang="zh-CN" altLang="en-US"/>
              <a:t>称为打击中心</a:t>
            </a:r>
            <a:r>
              <a:rPr lang="en-US" altLang="zh-CN"/>
              <a:t>)</a:t>
            </a:r>
            <a:r>
              <a:rPr lang="zh-CN" altLang="en-US"/>
              <a:t>到轴的矩离</a:t>
            </a:r>
            <a:endParaRPr lang="zh-CN" altLang="en-US"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	解：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/>
          </a:p>
          <a:p>
            <a:pPr>
              <a:buFont typeface="Wingdings" panose="05000000000000000000" pitchFamily="2" charset="2"/>
              <a:buNone/>
            </a:pPr>
            <a:endParaRPr lang="zh-CN" altLang="en-US"/>
          </a:p>
          <a:p>
            <a:pPr>
              <a:buFont typeface="Wingdings" panose="05000000000000000000" pitchFamily="2" charset="2"/>
              <a:buNone/>
            </a:pPr>
            <a:endParaRPr lang="zh-CN" altLang="en-US"/>
          </a:p>
          <a:p>
            <a:pPr>
              <a:lnSpc>
                <a:spcPct val="40000"/>
              </a:lnSpc>
              <a:buFont typeface="Wingdings" panose="05000000000000000000" pitchFamily="2" charset="2"/>
              <a:buNone/>
            </a:pPr>
            <a:endParaRPr lang="zh-CN" altLang="en-US"/>
          </a:p>
          <a:p>
            <a:pPr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bg1"/>
                </a:solidFill>
              </a:rPr>
              <a:t>	</a:t>
            </a:r>
            <a:r>
              <a:rPr lang="en-US" altLang="zh-CN">
                <a:solidFill>
                  <a:schemeClr val="bg1"/>
                </a:solidFill>
              </a:rPr>
              <a:t>----</a:t>
            </a:r>
            <a:r>
              <a:rPr lang="zh-CN" altLang="en-US"/>
              <a:t>对于悬挂在端点的细棒，</a:t>
            </a:r>
            <a:r>
              <a:rPr lang="en-US" altLang="zh-CN" i="1">
                <a:latin typeface="Times New Roman" panose="02020603050405020304" pitchFamily="18" charset="0"/>
              </a:rPr>
              <a:t>r</a:t>
            </a:r>
            <a:r>
              <a:rPr lang="en-US" altLang="zh-CN" i="1" baseline="-25000">
                <a:latin typeface="Times New Roman" panose="02020603050405020304" pitchFamily="18" charset="0"/>
              </a:rPr>
              <a:t>O</a:t>
            </a:r>
            <a:r>
              <a:rPr lang="en-US" altLang="zh-CN">
                <a:latin typeface="Symbol" panose="05050102010706020507" pitchFamily="18" charset="2"/>
              </a:rPr>
              <a:t>=2</a:t>
            </a:r>
            <a:r>
              <a:rPr lang="en-US" altLang="zh-CN" i="1">
                <a:latin typeface="Times New Roman" panose="02020603050405020304" pitchFamily="18" charset="0"/>
              </a:rPr>
              <a:t>l</a:t>
            </a:r>
            <a:r>
              <a:rPr lang="en-US" altLang="zh-CN">
                <a:latin typeface="Symbol" panose="05050102010706020507" pitchFamily="18" charset="2"/>
              </a:rPr>
              <a:t>/3</a:t>
            </a:r>
          </a:p>
        </p:txBody>
      </p:sp>
      <p:graphicFrame>
        <p:nvGraphicFramePr>
          <p:cNvPr id="149520" name="Object 16">
            <a:extLst>
              <a:ext uri="{FF2B5EF4-FFF2-40B4-BE49-F238E27FC236}">
                <a16:creationId xmlns:a16="http://schemas.microsoft.com/office/drawing/2014/main" id="{8198E8FB-5ACF-4C0D-AB15-ED4EF7F3970E}"/>
              </a:ext>
            </a:extLst>
          </p:cNvPr>
          <p:cNvGraphicFramePr>
            <a:graphicFrameLocks/>
          </p:cNvGraphicFramePr>
          <p:nvPr/>
        </p:nvGraphicFramePr>
        <p:xfrm>
          <a:off x="1079500" y="571500"/>
          <a:ext cx="4837113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4" name="BMP 图像" r:id="rId4" imgW="4839375" imgH="2857899" progId="Paint.Picture">
                  <p:embed/>
                </p:oleObj>
              </mc:Choice>
              <mc:Fallback>
                <p:oleObj name="BMP 图像" r:id="rId4" imgW="4839375" imgH="2857899" progId="Paint.Picture">
                  <p:embed/>
                  <p:pic>
                    <p:nvPicPr>
                      <p:cNvPr id="149520" name="Object 16">
                        <a:extLst>
                          <a:ext uri="{FF2B5EF4-FFF2-40B4-BE49-F238E27FC236}">
                            <a16:creationId xmlns:a16="http://schemas.microsoft.com/office/drawing/2014/main" id="{8198E8FB-5ACF-4C0D-AB15-ED4EF7F3970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571500"/>
                        <a:ext cx="4837113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21" name="Object 17">
            <a:extLst>
              <a:ext uri="{FF2B5EF4-FFF2-40B4-BE49-F238E27FC236}">
                <a16:creationId xmlns:a16="http://schemas.microsoft.com/office/drawing/2014/main" id="{CF6C4A29-7DCA-4727-8720-E0A64CF2CAAE}"/>
              </a:ext>
            </a:extLst>
          </p:cNvPr>
          <p:cNvGraphicFramePr>
            <a:graphicFrameLocks/>
          </p:cNvGraphicFramePr>
          <p:nvPr/>
        </p:nvGraphicFramePr>
        <p:xfrm>
          <a:off x="1079500" y="571500"/>
          <a:ext cx="4837113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5" name="BMP 图像" r:id="rId6" imgW="4839375" imgH="2857899" progId="Paint.Picture">
                  <p:embed/>
                </p:oleObj>
              </mc:Choice>
              <mc:Fallback>
                <p:oleObj name="BMP 图像" r:id="rId6" imgW="4839375" imgH="2857899" progId="Paint.Picture">
                  <p:embed/>
                  <p:pic>
                    <p:nvPicPr>
                      <p:cNvPr id="149521" name="Object 17">
                        <a:extLst>
                          <a:ext uri="{FF2B5EF4-FFF2-40B4-BE49-F238E27FC236}">
                            <a16:creationId xmlns:a16="http://schemas.microsoft.com/office/drawing/2014/main" id="{CF6C4A29-7DCA-4727-8720-E0A64CF2CAA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571500"/>
                        <a:ext cx="4837113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22" name="Object 18">
            <a:extLst>
              <a:ext uri="{FF2B5EF4-FFF2-40B4-BE49-F238E27FC236}">
                <a16:creationId xmlns:a16="http://schemas.microsoft.com/office/drawing/2014/main" id="{98ECC568-1FC3-4EDB-A7FE-CB992C6E1323}"/>
              </a:ext>
            </a:extLst>
          </p:cNvPr>
          <p:cNvGraphicFramePr>
            <a:graphicFrameLocks/>
          </p:cNvGraphicFramePr>
          <p:nvPr/>
        </p:nvGraphicFramePr>
        <p:xfrm>
          <a:off x="1079500" y="571500"/>
          <a:ext cx="4837113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6" name="BMP 图像" r:id="rId8" imgW="4839375" imgH="2857899" progId="Paint.Picture">
                  <p:embed/>
                </p:oleObj>
              </mc:Choice>
              <mc:Fallback>
                <p:oleObj name="BMP 图像" r:id="rId8" imgW="4839375" imgH="2857899" progId="Paint.Picture">
                  <p:embed/>
                  <p:pic>
                    <p:nvPicPr>
                      <p:cNvPr id="149522" name="Object 18">
                        <a:extLst>
                          <a:ext uri="{FF2B5EF4-FFF2-40B4-BE49-F238E27FC236}">
                            <a16:creationId xmlns:a16="http://schemas.microsoft.com/office/drawing/2014/main" id="{98ECC568-1FC3-4EDB-A7FE-CB992C6E132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571500"/>
                        <a:ext cx="4837113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23" name="Object 19">
            <a:extLst>
              <a:ext uri="{FF2B5EF4-FFF2-40B4-BE49-F238E27FC236}">
                <a16:creationId xmlns:a16="http://schemas.microsoft.com/office/drawing/2014/main" id="{1EDEB4E3-71A4-48D9-AED9-CB5063502628}"/>
              </a:ext>
            </a:extLst>
          </p:cNvPr>
          <p:cNvGraphicFramePr>
            <a:graphicFrameLocks/>
          </p:cNvGraphicFramePr>
          <p:nvPr/>
        </p:nvGraphicFramePr>
        <p:xfrm>
          <a:off x="1079500" y="571500"/>
          <a:ext cx="4837113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7" name="BMP 图像" r:id="rId10" imgW="4839375" imgH="2857899" progId="Paint.Picture">
                  <p:embed/>
                </p:oleObj>
              </mc:Choice>
              <mc:Fallback>
                <p:oleObj name="BMP 图像" r:id="rId10" imgW="4839375" imgH="2857899" progId="Paint.Picture">
                  <p:embed/>
                  <p:pic>
                    <p:nvPicPr>
                      <p:cNvPr id="149523" name="Object 19">
                        <a:extLst>
                          <a:ext uri="{FF2B5EF4-FFF2-40B4-BE49-F238E27FC236}">
                            <a16:creationId xmlns:a16="http://schemas.microsoft.com/office/drawing/2014/main" id="{1EDEB4E3-71A4-48D9-AED9-CB506350262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571500"/>
                        <a:ext cx="4837113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24" name="Object 20">
            <a:extLst>
              <a:ext uri="{FF2B5EF4-FFF2-40B4-BE49-F238E27FC236}">
                <a16:creationId xmlns:a16="http://schemas.microsoft.com/office/drawing/2014/main" id="{F2192216-DD4D-4F30-9A4E-AC599E3CDBBF}"/>
              </a:ext>
            </a:extLst>
          </p:cNvPr>
          <p:cNvGraphicFramePr>
            <a:graphicFrameLocks/>
          </p:cNvGraphicFramePr>
          <p:nvPr/>
        </p:nvGraphicFramePr>
        <p:xfrm>
          <a:off x="1079500" y="571500"/>
          <a:ext cx="4837113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8" name="BMP 图像" r:id="rId12" imgW="4839375" imgH="2857899" progId="Paint.Picture">
                  <p:embed/>
                </p:oleObj>
              </mc:Choice>
              <mc:Fallback>
                <p:oleObj name="BMP 图像" r:id="rId12" imgW="4839375" imgH="2857899" progId="Paint.Picture">
                  <p:embed/>
                  <p:pic>
                    <p:nvPicPr>
                      <p:cNvPr id="149524" name="Object 20">
                        <a:extLst>
                          <a:ext uri="{FF2B5EF4-FFF2-40B4-BE49-F238E27FC236}">
                            <a16:creationId xmlns:a16="http://schemas.microsoft.com/office/drawing/2014/main" id="{F2192216-DD4D-4F30-9A4E-AC599E3CDBB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571500"/>
                        <a:ext cx="4837113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25" name="Object 21">
            <a:extLst>
              <a:ext uri="{FF2B5EF4-FFF2-40B4-BE49-F238E27FC236}">
                <a16:creationId xmlns:a16="http://schemas.microsoft.com/office/drawing/2014/main" id="{480D559F-A7B2-407B-B41B-755BBD58E87D}"/>
              </a:ext>
            </a:extLst>
          </p:cNvPr>
          <p:cNvGraphicFramePr>
            <a:graphicFrameLocks/>
          </p:cNvGraphicFramePr>
          <p:nvPr/>
        </p:nvGraphicFramePr>
        <p:xfrm>
          <a:off x="1079500" y="571500"/>
          <a:ext cx="4837113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9" name="BMP 图像" r:id="rId14" imgW="4839375" imgH="2857899" progId="Paint.Picture">
                  <p:embed/>
                </p:oleObj>
              </mc:Choice>
              <mc:Fallback>
                <p:oleObj name="BMP 图像" r:id="rId14" imgW="4839375" imgH="2857899" progId="Paint.Picture">
                  <p:embed/>
                  <p:pic>
                    <p:nvPicPr>
                      <p:cNvPr id="149525" name="Object 21">
                        <a:extLst>
                          <a:ext uri="{FF2B5EF4-FFF2-40B4-BE49-F238E27FC236}">
                            <a16:creationId xmlns:a16="http://schemas.microsoft.com/office/drawing/2014/main" id="{480D559F-A7B2-407B-B41B-755BBD58E87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571500"/>
                        <a:ext cx="4837113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26" name="Object 22">
            <a:extLst>
              <a:ext uri="{FF2B5EF4-FFF2-40B4-BE49-F238E27FC236}">
                <a16:creationId xmlns:a16="http://schemas.microsoft.com/office/drawing/2014/main" id="{F33946AF-C57A-4C58-ACD5-A3570CF05D7E}"/>
              </a:ext>
            </a:extLst>
          </p:cNvPr>
          <p:cNvGraphicFramePr>
            <a:graphicFrameLocks/>
          </p:cNvGraphicFramePr>
          <p:nvPr/>
        </p:nvGraphicFramePr>
        <p:xfrm>
          <a:off x="1079500" y="571500"/>
          <a:ext cx="4837113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0" name="BMP 图像" r:id="rId16" imgW="4839375" imgH="2857899" progId="Paint.Picture">
                  <p:embed/>
                </p:oleObj>
              </mc:Choice>
              <mc:Fallback>
                <p:oleObj name="BMP 图像" r:id="rId16" imgW="4839375" imgH="2857899" progId="Paint.Picture">
                  <p:embed/>
                  <p:pic>
                    <p:nvPicPr>
                      <p:cNvPr id="149526" name="Object 22">
                        <a:extLst>
                          <a:ext uri="{FF2B5EF4-FFF2-40B4-BE49-F238E27FC236}">
                            <a16:creationId xmlns:a16="http://schemas.microsoft.com/office/drawing/2014/main" id="{F33946AF-C57A-4C58-ACD5-A3570CF05D7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571500"/>
                        <a:ext cx="4837113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27" name="Object 23">
            <a:extLst>
              <a:ext uri="{FF2B5EF4-FFF2-40B4-BE49-F238E27FC236}">
                <a16:creationId xmlns:a16="http://schemas.microsoft.com/office/drawing/2014/main" id="{8DA75703-0D85-4049-B7FC-5CC9D91D31ED}"/>
              </a:ext>
            </a:extLst>
          </p:cNvPr>
          <p:cNvGraphicFramePr>
            <a:graphicFrameLocks/>
          </p:cNvGraphicFramePr>
          <p:nvPr/>
        </p:nvGraphicFramePr>
        <p:xfrm>
          <a:off x="1079500" y="571500"/>
          <a:ext cx="4837113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1" name="BMP 图像" r:id="rId18" imgW="4839375" imgH="2857899" progId="Paint.Picture">
                  <p:embed/>
                </p:oleObj>
              </mc:Choice>
              <mc:Fallback>
                <p:oleObj name="BMP 图像" r:id="rId18" imgW="4839375" imgH="2857899" progId="Paint.Picture">
                  <p:embed/>
                  <p:pic>
                    <p:nvPicPr>
                      <p:cNvPr id="149527" name="Object 23">
                        <a:extLst>
                          <a:ext uri="{FF2B5EF4-FFF2-40B4-BE49-F238E27FC236}">
                            <a16:creationId xmlns:a16="http://schemas.microsoft.com/office/drawing/2014/main" id="{8DA75703-0D85-4049-B7FC-5CC9D91D31E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571500"/>
                        <a:ext cx="4837113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28" name="Object 24">
            <a:extLst>
              <a:ext uri="{FF2B5EF4-FFF2-40B4-BE49-F238E27FC236}">
                <a16:creationId xmlns:a16="http://schemas.microsoft.com/office/drawing/2014/main" id="{48923A5D-9610-4CA8-A8FE-2CE90EB215E9}"/>
              </a:ext>
            </a:extLst>
          </p:cNvPr>
          <p:cNvGraphicFramePr>
            <a:graphicFrameLocks/>
          </p:cNvGraphicFramePr>
          <p:nvPr/>
        </p:nvGraphicFramePr>
        <p:xfrm>
          <a:off x="1079500" y="571500"/>
          <a:ext cx="4837113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2" name="BMP 图像" r:id="rId20" imgW="4839375" imgH="2857899" progId="Paint.Picture">
                  <p:embed/>
                </p:oleObj>
              </mc:Choice>
              <mc:Fallback>
                <p:oleObj name="BMP 图像" r:id="rId20" imgW="4839375" imgH="2857899" progId="Paint.Picture">
                  <p:embed/>
                  <p:pic>
                    <p:nvPicPr>
                      <p:cNvPr id="149528" name="Object 24">
                        <a:extLst>
                          <a:ext uri="{FF2B5EF4-FFF2-40B4-BE49-F238E27FC236}">
                            <a16:creationId xmlns:a16="http://schemas.microsoft.com/office/drawing/2014/main" id="{48923A5D-9610-4CA8-A8FE-2CE90EB215E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571500"/>
                        <a:ext cx="4837113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29" name="Object 25">
            <a:extLst>
              <a:ext uri="{FF2B5EF4-FFF2-40B4-BE49-F238E27FC236}">
                <a16:creationId xmlns:a16="http://schemas.microsoft.com/office/drawing/2014/main" id="{004F4FC9-C0A1-409E-91EA-18114160AF9D}"/>
              </a:ext>
            </a:extLst>
          </p:cNvPr>
          <p:cNvGraphicFramePr>
            <a:graphicFrameLocks/>
          </p:cNvGraphicFramePr>
          <p:nvPr/>
        </p:nvGraphicFramePr>
        <p:xfrm>
          <a:off x="1079500" y="4425950"/>
          <a:ext cx="4340225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3" name="BMP 图像" r:id="rId22" imgW="4342857" imgH="1867161" progId="Paint.Picture">
                  <p:embed/>
                </p:oleObj>
              </mc:Choice>
              <mc:Fallback>
                <p:oleObj name="BMP 图像" r:id="rId22" imgW="4342857" imgH="1867161" progId="Paint.Picture">
                  <p:embed/>
                  <p:pic>
                    <p:nvPicPr>
                      <p:cNvPr id="149529" name="Object 25">
                        <a:extLst>
                          <a:ext uri="{FF2B5EF4-FFF2-40B4-BE49-F238E27FC236}">
                            <a16:creationId xmlns:a16="http://schemas.microsoft.com/office/drawing/2014/main" id="{004F4FC9-C0A1-409E-91EA-18114160AF9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4425950"/>
                        <a:ext cx="4340225" cy="186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30" name="Object 26">
            <a:extLst>
              <a:ext uri="{FF2B5EF4-FFF2-40B4-BE49-F238E27FC236}">
                <a16:creationId xmlns:a16="http://schemas.microsoft.com/office/drawing/2014/main" id="{90EBB853-B2A9-40F5-891F-4FAB0214356A}"/>
              </a:ext>
            </a:extLst>
          </p:cNvPr>
          <p:cNvGraphicFramePr>
            <a:graphicFrameLocks/>
          </p:cNvGraphicFramePr>
          <p:nvPr/>
        </p:nvGraphicFramePr>
        <p:xfrm>
          <a:off x="1079500" y="4425950"/>
          <a:ext cx="4340225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4" name="BMP 图像" r:id="rId24" imgW="4342857" imgH="1867161" progId="Paint.Picture">
                  <p:embed/>
                </p:oleObj>
              </mc:Choice>
              <mc:Fallback>
                <p:oleObj name="BMP 图像" r:id="rId24" imgW="4342857" imgH="1867161" progId="Paint.Picture">
                  <p:embed/>
                  <p:pic>
                    <p:nvPicPr>
                      <p:cNvPr id="149530" name="Object 26">
                        <a:extLst>
                          <a:ext uri="{FF2B5EF4-FFF2-40B4-BE49-F238E27FC236}">
                            <a16:creationId xmlns:a16="http://schemas.microsoft.com/office/drawing/2014/main" id="{90EBB853-B2A9-40F5-891F-4FAB0214356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4425950"/>
                        <a:ext cx="4340225" cy="186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31" name="Object 27">
            <a:extLst>
              <a:ext uri="{FF2B5EF4-FFF2-40B4-BE49-F238E27FC236}">
                <a16:creationId xmlns:a16="http://schemas.microsoft.com/office/drawing/2014/main" id="{80B327A8-4365-490F-9872-798C243F0FAB}"/>
              </a:ext>
            </a:extLst>
          </p:cNvPr>
          <p:cNvGraphicFramePr>
            <a:graphicFrameLocks/>
          </p:cNvGraphicFramePr>
          <p:nvPr/>
        </p:nvGraphicFramePr>
        <p:xfrm>
          <a:off x="1079500" y="4425950"/>
          <a:ext cx="4340225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5" name="BMP 图像" r:id="rId26" imgW="4342857" imgH="1867161" progId="Paint.Picture">
                  <p:embed/>
                </p:oleObj>
              </mc:Choice>
              <mc:Fallback>
                <p:oleObj name="BMP 图像" r:id="rId26" imgW="4342857" imgH="1867161" progId="Paint.Picture">
                  <p:embed/>
                  <p:pic>
                    <p:nvPicPr>
                      <p:cNvPr id="149531" name="Object 27">
                        <a:extLst>
                          <a:ext uri="{FF2B5EF4-FFF2-40B4-BE49-F238E27FC236}">
                            <a16:creationId xmlns:a16="http://schemas.microsoft.com/office/drawing/2014/main" id="{80B327A8-4365-490F-9872-798C243F0FA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4425950"/>
                        <a:ext cx="4340225" cy="186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32" name="Object 28">
            <a:extLst>
              <a:ext uri="{FF2B5EF4-FFF2-40B4-BE49-F238E27FC236}">
                <a16:creationId xmlns:a16="http://schemas.microsoft.com/office/drawing/2014/main" id="{236F9138-C901-448D-B75C-12FF08D3F57C}"/>
              </a:ext>
            </a:extLst>
          </p:cNvPr>
          <p:cNvGraphicFramePr>
            <a:graphicFrameLocks/>
          </p:cNvGraphicFramePr>
          <p:nvPr/>
        </p:nvGraphicFramePr>
        <p:xfrm>
          <a:off x="1079500" y="4425950"/>
          <a:ext cx="4340225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6" name="BMP 图像" r:id="rId28" imgW="4342857" imgH="1867161" progId="Paint.Picture">
                  <p:embed/>
                </p:oleObj>
              </mc:Choice>
              <mc:Fallback>
                <p:oleObj name="BMP 图像" r:id="rId28" imgW="4342857" imgH="1867161" progId="Paint.Picture">
                  <p:embed/>
                  <p:pic>
                    <p:nvPicPr>
                      <p:cNvPr id="149532" name="Object 28">
                        <a:extLst>
                          <a:ext uri="{FF2B5EF4-FFF2-40B4-BE49-F238E27FC236}">
                            <a16:creationId xmlns:a16="http://schemas.microsoft.com/office/drawing/2014/main" id="{236F9138-C901-448D-B75C-12FF08D3F57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4425950"/>
                        <a:ext cx="4340225" cy="186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33" name="Object 29">
            <a:extLst>
              <a:ext uri="{FF2B5EF4-FFF2-40B4-BE49-F238E27FC236}">
                <a16:creationId xmlns:a16="http://schemas.microsoft.com/office/drawing/2014/main" id="{3B1F720C-BDEB-4C7B-AAD1-D30E98740C9E}"/>
              </a:ext>
            </a:extLst>
          </p:cNvPr>
          <p:cNvGraphicFramePr>
            <a:graphicFrameLocks/>
          </p:cNvGraphicFramePr>
          <p:nvPr/>
        </p:nvGraphicFramePr>
        <p:xfrm>
          <a:off x="1079500" y="4425950"/>
          <a:ext cx="4340225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7" name="BMP 图像" r:id="rId30" imgW="4342857" imgH="1867161" progId="Paint.Picture">
                  <p:embed/>
                </p:oleObj>
              </mc:Choice>
              <mc:Fallback>
                <p:oleObj name="BMP 图像" r:id="rId30" imgW="4342857" imgH="1867161" progId="Paint.Picture">
                  <p:embed/>
                  <p:pic>
                    <p:nvPicPr>
                      <p:cNvPr id="149533" name="Object 29">
                        <a:extLst>
                          <a:ext uri="{FF2B5EF4-FFF2-40B4-BE49-F238E27FC236}">
                            <a16:creationId xmlns:a16="http://schemas.microsoft.com/office/drawing/2014/main" id="{3B1F720C-BDEB-4C7B-AAD1-D30E98740C9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4425950"/>
                        <a:ext cx="4340225" cy="186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34" name="Object 30">
            <a:extLst>
              <a:ext uri="{FF2B5EF4-FFF2-40B4-BE49-F238E27FC236}">
                <a16:creationId xmlns:a16="http://schemas.microsoft.com/office/drawing/2014/main" id="{A3B7B277-D661-4F09-906A-ACE93D7E3D63}"/>
              </a:ext>
            </a:extLst>
          </p:cNvPr>
          <p:cNvGraphicFramePr>
            <a:graphicFrameLocks/>
          </p:cNvGraphicFramePr>
          <p:nvPr/>
        </p:nvGraphicFramePr>
        <p:xfrm>
          <a:off x="1079500" y="4425950"/>
          <a:ext cx="4340225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8" name="BMP 图像" r:id="rId32" imgW="4342857" imgH="1867161" progId="Paint.Picture">
                  <p:embed/>
                </p:oleObj>
              </mc:Choice>
              <mc:Fallback>
                <p:oleObj name="BMP 图像" r:id="rId32" imgW="4342857" imgH="1867161" progId="Paint.Picture">
                  <p:embed/>
                  <p:pic>
                    <p:nvPicPr>
                      <p:cNvPr id="149534" name="Object 30">
                        <a:extLst>
                          <a:ext uri="{FF2B5EF4-FFF2-40B4-BE49-F238E27FC236}">
                            <a16:creationId xmlns:a16="http://schemas.microsoft.com/office/drawing/2014/main" id="{A3B7B277-D661-4F09-906A-ACE93D7E3D6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4425950"/>
                        <a:ext cx="4340225" cy="186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35" name="Object 31">
            <a:extLst>
              <a:ext uri="{FF2B5EF4-FFF2-40B4-BE49-F238E27FC236}">
                <a16:creationId xmlns:a16="http://schemas.microsoft.com/office/drawing/2014/main" id="{6A44B4B1-656D-4408-B764-87DE654439BE}"/>
              </a:ext>
            </a:extLst>
          </p:cNvPr>
          <p:cNvGraphicFramePr>
            <a:graphicFrameLocks/>
          </p:cNvGraphicFramePr>
          <p:nvPr/>
        </p:nvGraphicFramePr>
        <p:xfrm>
          <a:off x="1079500" y="4425950"/>
          <a:ext cx="4340225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9" name="BMP 图像" r:id="rId34" imgW="4342857" imgH="1867161" progId="Paint.Picture">
                  <p:embed/>
                </p:oleObj>
              </mc:Choice>
              <mc:Fallback>
                <p:oleObj name="BMP 图像" r:id="rId34" imgW="4342857" imgH="1867161" progId="Paint.Picture">
                  <p:embed/>
                  <p:pic>
                    <p:nvPicPr>
                      <p:cNvPr id="149535" name="Object 31">
                        <a:extLst>
                          <a:ext uri="{FF2B5EF4-FFF2-40B4-BE49-F238E27FC236}">
                            <a16:creationId xmlns:a16="http://schemas.microsoft.com/office/drawing/2014/main" id="{6A44B4B1-656D-4408-B764-87DE654439B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4425950"/>
                        <a:ext cx="4340225" cy="186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536" name="Rectangle 32">
            <a:extLst>
              <a:ext uri="{FF2B5EF4-FFF2-40B4-BE49-F238E27FC236}">
                <a16:creationId xmlns:a16="http://schemas.microsoft.com/office/drawing/2014/main" id="{CB888A9E-DF0F-4B15-936A-B1AE54D10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629400"/>
            <a:ext cx="590550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99CCFF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65188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1445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36738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59025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162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734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306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878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kumimoji="1" lang="zh-CN" altLang="zh-CN" sz="900">
                <a:solidFill>
                  <a:srgbClr val="008000"/>
                </a:solidFill>
                <a:latin typeface="宋体" panose="02010600030101010101" pitchFamily="2" charset="-122"/>
              </a:rPr>
              <a:t>定</a:t>
            </a:r>
            <a:r>
              <a:rPr kumimoji="1" lang="en-US" altLang="zh-CN" sz="900">
                <a:solidFill>
                  <a:srgbClr val="008000"/>
                </a:solidFill>
                <a:latin typeface="宋体" panose="02010600030101010101" pitchFamily="2" charset="-122"/>
              </a:rPr>
              <a:t>08/11</a:t>
            </a:r>
          </a:p>
        </p:txBody>
      </p:sp>
      <p:grpSp>
        <p:nvGrpSpPr>
          <p:cNvPr id="149564" name="Group 60">
            <a:extLst>
              <a:ext uri="{FF2B5EF4-FFF2-40B4-BE49-F238E27FC236}">
                <a16:creationId xmlns:a16="http://schemas.microsoft.com/office/drawing/2014/main" id="{4E6E6058-DCB5-4258-95D6-AA1299B047BB}"/>
              </a:ext>
            </a:extLst>
          </p:cNvPr>
          <p:cNvGrpSpPr>
            <a:grpSpLocks/>
          </p:cNvGrpSpPr>
          <p:nvPr/>
        </p:nvGrpSpPr>
        <p:grpSpPr bwMode="auto">
          <a:xfrm>
            <a:off x="6588125" y="573088"/>
            <a:ext cx="2305050" cy="2784475"/>
            <a:chOff x="4150" y="315"/>
            <a:chExt cx="1452" cy="1754"/>
          </a:xfrm>
        </p:grpSpPr>
        <p:sp>
          <p:nvSpPr>
            <p:cNvPr id="149538" name="Rectangle 34">
              <a:extLst>
                <a:ext uri="{FF2B5EF4-FFF2-40B4-BE49-F238E27FC236}">
                  <a16:creationId xmlns:a16="http://schemas.microsoft.com/office/drawing/2014/main" id="{E3A7F741-43FD-45E6-B668-3A8892C2B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1162"/>
              <a:ext cx="91" cy="907"/>
            </a:xfrm>
            <a:prstGeom prst="rect">
              <a:avLst/>
            </a:prstGeom>
            <a:solidFill>
              <a:srgbClr val="969696"/>
            </a:solidFill>
            <a:ln w="1905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39" name="Rectangle 35">
              <a:extLst>
                <a:ext uri="{FF2B5EF4-FFF2-40B4-BE49-F238E27FC236}">
                  <a16:creationId xmlns:a16="http://schemas.microsoft.com/office/drawing/2014/main" id="{644A7046-1D3F-42B5-8FBB-B4A19B87D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" y="1162"/>
              <a:ext cx="91" cy="907"/>
            </a:xfrm>
            <a:prstGeom prst="rect">
              <a:avLst/>
            </a:prstGeom>
            <a:solidFill>
              <a:srgbClr val="969696"/>
            </a:solidFill>
            <a:ln w="1905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40" name="AutoShape 36">
              <a:extLst>
                <a:ext uri="{FF2B5EF4-FFF2-40B4-BE49-F238E27FC236}">
                  <a16:creationId xmlns:a16="http://schemas.microsoft.com/office/drawing/2014/main" id="{5EC0BE3D-B378-40BC-8AD9-BFE2DFA351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77" y="1004"/>
              <a:ext cx="453" cy="68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69696"/>
            </a:solidFill>
            <a:ln w="1905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41" name="Rectangle 37">
              <a:extLst>
                <a:ext uri="{FF2B5EF4-FFF2-40B4-BE49-F238E27FC236}">
                  <a16:creationId xmlns:a16="http://schemas.microsoft.com/office/drawing/2014/main" id="{00F87F30-2499-4294-B37D-0F61D3763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" y="820"/>
              <a:ext cx="46" cy="182"/>
            </a:xfrm>
            <a:prstGeom prst="rect">
              <a:avLst/>
            </a:prstGeom>
            <a:solidFill>
              <a:srgbClr val="808000"/>
            </a:solidFill>
            <a:ln w="19050">
              <a:solidFill>
                <a:srgbClr val="33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42" name="Rectangle 38">
              <a:extLst>
                <a:ext uri="{FF2B5EF4-FFF2-40B4-BE49-F238E27FC236}">
                  <a16:creationId xmlns:a16="http://schemas.microsoft.com/office/drawing/2014/main" id="{6EDD2ED0-915D-4F2B-B0FC-9F9BA60AB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732"/>
              <a:ext cx="181" cy="226"/>
            </a:xfrm>
            <a:prstGeom prst="rect">
              <a:avLst/>
            </a:prstGeom>
            <a:solidFill>
              <a:srgbClr val="808000"/>
            </a:solidFill>
            <a:ln w="19050">
              <a:solidFill>
                <a:srgbClr val="33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43" name="Rectangle 39">
              <a:extLst>
                <a:ext uri="{FF2B5EF4-FFF2-40B4-BE49-F238E27FC236}">
                  <a16:creationId xmlns:a16="http://schemas.microsoft.com/office/drawing/2014/main" id="{55D81149-A8D9-4ABC-A754-FB9AAC584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729"/>
              <a:ext cx="453" cy="46"/>
            </a:xfrm>
            <a:prstGeom prst="rect">
              <a:avLst/>
            </a:prstGeom>
            <a:solidFill>
              <a:srgbClr val="808000"/>
            </a:solidFill>
            <a:ln w="19050">
              <a:solidFill>
                <a:srgbClr val="33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44" name="Freeform 40">
              <a:extLst>
                <a:ext uri="{FF2B5EF4-FFF2-40B4-BE49-F238E27FC236}">
                  <a16:creationId xmlns:a16="http://schemas.microsoft.com/office/drawing/2014/main" id="{D17ADF95-955D-47DA-887D-46A2CC3F3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6" y="315"/>
              <a:ext cx="809" cy="424"/>
            </a:xfrm>
            <a:custGeom>
              <a:avLst/>
              <a:gdLst>
                <a:gd name="T0" fmla="*/ 378 w 809"/>
                <a:gd name="T1" fmla="*/ 91 h 424"/>
                <a:gd name="T2" fmla="*/ 196 w 809"/>
                <a:gd name="T3" fmla="*/ 0 h 424"/>
                <a:gd name="T4" fmla="*/ 15 w 809"/>
                <a:gd name="T5" fmla="*/ 91 h 424"/>
                <a:gd name="T6" fmla="*/ 106 w 809"/>
                <a:gd name="T7" fmla="*/ 182 h 424"/>
                <a:gd name="T8" fmla="*/ 60 w 809"/>
                <a:gd name="T9" fmla="*/ 318 h 424"/>
                <a:gd name="T10" fmla="*/ 242 w 809"/>
                <a:gd name="T11" fmla="*/ 409 h 424"/>
                <a:gd name="T12" fmla="*/ 468 w 809"/>
                <a:gd name="T13" fmla="*/ 363 h 424"/>
                <a:gd name="T14" fmla="*/ 559 w 809"/>
                <a:gd name="T15" fmla="*/ 409 h 424"/>
                <a:gd name="T16" fmla="*/ 786 w 809"/>
                <a:gd name="T17" fmla="*/ 272 h 424"/>
                <a:gd name="T18" fmla="*/ 695 w 809"/>
                <a:gd name="T19" fmla="*/ 46 h 424"/>
                <a:gd name="T20" fmla="*/ 468 w 809"/>
                <a:gd name="T21" fmla="*/ 91 h 424"/>
                <a:gd name="T22" fmla="*/ 378 w 809"/>
                <a:gd name="T23" fmla="*/ 9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9" h="424">
                  <a:moveTo>
                    <a:pt x="378" y="91"/>
                  </a:moveTo>
                  <a:cubicBezTo>
                    <a:pt x="333" y="76"/>
                    <a:pt x="256" y="0"/>
                    <a:pt x="196" y="0"/>
                  </a:cubicBezTo>
                  <a:cubicBezTo>
                    <a:pt x="136" y="0"/>
                    <a:pt x="30" y="61"/>
                    <a:pt x="15" y="91"/>
                  </a:cubicBezTo>
                  <a:cubicBezTo>
                    <a:pt x="0" y="121"/>
                    <a:pt x="99" y="144"/>
                    <a:pt x="106" y="182"/>
                  </a:cubicBezTo>
                  <a:cubicBezTo>
                    <a:pt x="113" y="220"/>
                    <a:pt x="37" y="280"/>
                    <a:pt x="60" y="318"/>
                  </a:cubicBezTo>
                  <a:cubicBezTo>
                    <a:pt x="83" y="356"/>
                    <a:pt x="174" y="402"/>
                    <a:pt x="242" y="409"/>
                  </a:cubicBezTo>
                  <a:cubicBezTo>
                    <a:pt x="310" y="416"/>
                    <a:pt x="415" y="363"/>
                    <a:pt x="468" y="363"/>
                  </a:cubicBezTo>
                  <a:cubicBezTo>
                    <a:pt x="521" y="363"/>
                    <a:pt x="506" y="424"/>
                    <a:pt x="559" y="409"/>
                  </a:cubicBezTo>
                  <a:cubicBezTo>
                    <a:pt x="612" y="394"/>
                    <a:pt x="763" y="332"/>
                    <a:pt x="786" y="272"/>
                  </a:cubicBezTo>
                  <a:cubicBezTo>
                    <a:pt x="809" y="212"/>
                    <a:pt x="748" y="76"/>
                    <a:pt x="695" y="46"/>
                  </a:cubicBezTo>
                  <a:cubicBezTo>
                    <a:pt x="642" y="16"/>
                    <a:pt x="521" y="84"/>
                    <a:pt x="468" y="91"/>
                  </a:cubicBezTo>
                  <a:cubicBezTo>
                    <a:pt x="415" y="98"/>
                    <a:pt x="423" y="106"/>
                    <a:pt x="378" y="91"/>
                  </a:cubicBezTo>
                  <a:close/>
                </a:path>
              </a:pathLst>
            </a:custGeom>
            <a:solidFill>
              <a:srgbClr val="FFCC00"/>
            </a:solidFill>
            <a:ln w="1905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45" name="Rectangle 41">
              <a:extLst>
                <a:ext uri="{FF2B5EF4-FFF2-40B4-BE49-F238E27FC236}">
                  <a16:creationId xmlns:a16="http://schemas.microsoft.com/office/drawing/2014/main" id="{E6E6EBD8-9EE3-4CBC-A1A3-881BE7890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298"/>
              <a:ext cx="453" cy="91"/>
            </a:xfrm>
            <a:prstGeom prst="rect">
              <a:avLst/>
            </a:prstGeom>
            <a:solidFill>
              <a:srgbClr val="969696"/>
            </a:solidFill>
            <a:ln w="1905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47" name="Oval 43">
              <a:extLst>
                <a:ext uri="{FF2B5EF4-FFF2-40B4-BE49-F238E27FC236}">
                  <a16:creationId xmlns:a16="http://schemas.microsoft.com/office/drawing/2014/main" id="{DA467443-4132-4E86-80A3-9A78698CF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7" y="822"/>
              <a:ext cx="227" cy="227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46" name="Freeform 42">
              <a:extLst>
                <a:ext uri="{FF2B5EF4-FFF2-40B4-BE49-F238E27FC236}">
                  <a16:creationId xmlns:a16="http://schemas.microsoft.com/office/drawing/2014/main" id="{EE6F9118-8865-4562-8089-221635D41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" y="935"/>
              <a:ext cx="227" cy="272"/>
            </a:xfrm>
            <a:custGeom>
              <a:avLst/>
              <a:gdLst>
                <a:gd name="T0" fmla="*/ 0 w 227"/>
                <a:gd name="T1" fmla="*/ 91 h 272"/>
                <a:gd name="T2" fmla="*/ 136 w 227"/>
                <a:gd name="T3" fmla="*/ 91 h 272"/>
                <a:gd name="T4" fmla="*/ 227 w 227"/>
                <a:gd name="T5" fmla="*/ 0 h 272"/>
                <a:gd name="T6" fmla="*/ 182 w 227"/>
                <a:gd name="T7" fmla="*/ 136 h 272"/>
                <a:gd name="T8" fmla="*/ 182 w 227"/>
                <a:gd name="T9" fmla="*/ 272 h 272"/>
                <a:gd name="T10" fmla="*/ 0 w 227"/>
                <a:gd name="T11" fmla="*/ 272 h 272"/>
                <a:gd name="T12" fmla="*/ 0 w 227"/>
                <a:gd name="T13" fmla="*/ 9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" h="272">
                  <a:moveTo>
                    <a:pt x="0" y="91"/>
                  </a:moveTo>
                  <a:lnTo>
                    <a:pt x="136" y="91"/>
                  </a:lnTo>
                  <a:lnTo>
                    <a:pt x="227" y="0"/>
                  </a:lnTo>
                  <a:lnTo>
                    <a:pt x="182" y="136"/>
                  </a:lnTo>
                  <a:lnTo>
                    <a:pt x="182" y="272"/>
                  </a:lnTo>
                  <a:lnTo>
                    <a:pt x="0" y="27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969696"/>
            </a:solidFill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48" name="Line 44">
              <a:extLst>
                <a:ext uri="{FF2B5EF4-FFF2-40B4-BE49-F238E27FC236}">
                  <a16:creationId xmlns:a16="http://schemas.microsoft.com/office/drawing/2014/main" id="{406431D6-334F-42BF-A8C1-ECA023AAA2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3" y="822"/>
              <a:ext cx="635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49" name="Line 45">
              <a:extLst>
                <a:ext uri="{FF2B5EF4-FFF2-40B4-BE49-F238E27FC236}">
                  <a16:creationId xmlns:a16="http://schemas.microsoft.com/office/drawing/2014/main" id="{D7696D2E-EACA-4D1C-8B58-A6520356C5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3" y="845"/>
              <a:ext cx="181" cy="23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50" name="Line 46">
              <a:extLst>
                <a:ext uri="{FF2B5EF4-FFF2-40B4-BE49-F238E27FC236}">
                  <a16:creationId xmlns:a16="http://schemas.microsoft.com/office/drawing/2014/main" id="{1C2FB5E1-5720-4ABE-910B-3B373BDBCC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3" y="867"/>
              <a:ext cx="181" cy="23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52" name="Line 48">
              <a:extLst>
                <a:ext uri="{FF2B5EF4-FFF2-40B4-BE49-F238E27FC236}">
                  <a16:creationId xmlns:a16="http://schemas.microsoft.com/office/drawing/2014/main" id="{A591DAC0-5B83-4267-8751-404151EBEB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3" y="890"/>
              <a:ext cx="181" cy="23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53" name="Line 49">
              <a:extLst>
                <a:ext uri="{FF2B5EF4-FFF2-40B4-BE49-F238E27FC236}">
                  <a16:creationId xmlns:a16="http://schemas.microsoft.com/office/drawing/2014/main" id="{9947E86D-F29C-47EC-AA24-E0B075F0B3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3" y="912"/>
              <a:ext cx="181" cy="2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54" name="Line 50">
              <a:extLst>
                <a:ext uri="{FF2B5EF4-FFF2-40B4-BE49-F238E27FC236}">
                  <a16:creationId xmlns:a16="http://schemas.microsoft.com/office/drawing/2014/main" id="{B848990E-7274-49DC-8501-B47A04E272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1" y="935"/>
              <a:ext cx="0" cy="86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55" name="Rectangle 51">
              <a:extLst>
                <a:ext uri="{FF2B5EF4-FFF2-40B4-BE49-F238E27FC236}">
                  <a16:creationId xmlns:a16="http://schemas.microsoft.com/office/drawing/2014/main" id="{140C069A-9567-4D3B-B0E6-9D284D69C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1797"/>
              <a:ext cx="136" cy="136"/>
            </a:xfrm>
            <a:prstGeom prst="rect">
              <a:avLst/>
            </a:prstGeom>
            <a:solidFill>
              <a:srgbClr val="FF9900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56" name="Rectangle 52">
              <a:extLst>
                <a:ext uri="{FF2B5EF4-FFF2-40B4-BE49-F238E27FC236}">
                  <a16:creationId xmlns:a16="http://schemas.microsoft.com/office/drawing/2014/main" id="{C8778B78-323B-40A8-B3F1-2420FB630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1253"/>
              <a:ext cx="136" cy="136"/>
            </a:xfrm>
            <a:prstGeom prst="rect">
              <a:avLst/>
            </a:prstGeom>
            <a:solidFill>
              <a:srgbClr val="FF9900"/>
            </a:solidFill>
            <a:ln w="19050">
              <a:solidFill>
                <a:srgbClr val="FF6600"/>
              </a:solidFill>
              <a:prstDash val="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37" name="Rectangle 33">
              <a:extLst>
                <a:ext uri="{FF2B5EF4-FFF2-40B4-BE49-F238E27FC236}">
                  <a16:creationId xmlns:a16="http://schemas.microsoft.com/office/drawing/2014/main" id="{550534F8-F1C9-4EF1-95F2-7A5BA041A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1071"/>
              <a:ext cx="907" cy="91"/>
            </a:xfrm>
            <a:prstGeom prst="rect">
              <a:avLst/>
            </a:prstGeom>
            <a:solidFill>
              <a:srgbClr val="969696"/>
            </a:solidFill>
            <a:ln w="1905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57" name="Line 53">
              <a:extLst>
                <a:ext uri="{FF2B5EF4-FFF2-40B4-BE49-F238E27FC236}">
                  <a16:creationId xmlns:a16="http://schemas.microsoft.com/office/drawing/2014/main" id="{75A9BA3F-1869-4677-A613-45698C977D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1312"/>
              <a:ext cx="181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58" name="Line 54">
              <a:extLst>
                <a:ext uri="{FF2B5EF4-FFF2-40B4-BE49-F238E27FC236}">
                  <a16:creationId xmlns:a16="http://schemas.microsoft.com/office/drawing/2014/main" id="{C37FB5DE-C2AC-44D5-A782-2364FFED4A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1856"/>
              <a:ext cx="181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59" name="Line 55">
              <a:extLst>
                <a:ext uri="{FF2B5EF4-FFF2-40B4-BE49-F238E27FC236}">
                  <a16:creationId xmlns:a16="http://schemas.microsoft.com/office/drawing/2014/main" id="{46B00F1B-C4D4-4F6D-9C68-C59B01595E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9" y="1312"/>
              <a:ext cx="0" cy="544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60" name="Rectangle 56">
              <a:extLst>
                <a:ext uri="{FF2B5EF4-FFF2-40B4-BE49-F238E27FC236}">
                  <a16:creationId xmlns:a16="http://schemas.microsoft.com/office/drawing/2014/main" id="{B79BB874-9561-4E39-A244-F35145D96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436"/>
              <a:ext cx="182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49561" name="Rectangle 57">
              <a:extLst>
                <a:ext uri="{FF2B5EF4-FFF2-40B4-BE49-F238E27FC236}">
                  <a16:creationId xmlns:a16="http://schemas.microsoft.com/office/drawing/2014/main" id="{0D692796-1090-4618-8665-4FAD85A57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753"/>
              <a:ext cx="182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baseline="-25000">
                  <a:solidFill>
                    <a:schemeClr val="hlink"/>
                  </a:solidFill>
                  <a:latin typeface="Symbol" panose="05050102010706020507" pitchFamily="18" charset="2"/>
                </a:rPr>
                <a:t>0</a:t>
              </a:r>
            </a:p>
          </p:txBody>
        </p:sp>
        <p:sp>
          <p:nvSpPr>
            <p:cNvPr id="149562" name="Rectangle 58">
              <a:extLst>
                <a:ext uri="{FF2B5EF4-FFF2-40B4-BE49-F238E27FC236}">
                  <a16:creationId xmlns:a16="http://schemas.microsoft.com/office/drawing/2014/main" id="{540FBBA1-90A2-4254-BCC2-C302FCACC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" y="1748"/>
              <a:ext cx="182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149563" name="Rectangle 59">
              <a:extLst>
                <a:ext uri="{FF2B5EF4-FFF2-40B4-BE49-F238E27FC236}">
                  <a16:creationId xmlns:a16="http://schemas.microsoft.com/office/drawing/2014/main" id="{2C7BB8C5-0C8C-4002-83B7-39ABE231F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1462"/>
              <a:ext cx="182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</p:grpSp>
      <p:grpSp>
        <p:nvGrpSpPr>
          <p:cNvPr id="149591" name="Group 87">
            <a:extLst>
              <a:ext uri="{FF2B5EF4-FFF2-40B4-BE49-F238E27FC236}">
                <a16:creationId xmlns:a16="http://schemas.microsoft.com/office/drawing/2014/main" id="{9694DC9B-2C03-4A9A-9BFA-A4162058B5A5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4270375"/>
            <a:ext cx="2592388" cy="2520950"/>
            <a:chOff x="3696" y="2690"/>
            <a:chExt cx="1633" cy="1588"/>
          </a:xfrm>
        </p:grpSpPr>
        <p:sp>
          <p:nvSpPr>
            <p:cNvPr id="149566" name="Freeform 62">
              <a:extLst>
                <a:ext uri="{FF2B5EF4-FFF2-40B4-BE49-F238E27FC236}">
                  <a16:creationId xmlns:a16="http://schemas.microsoft.com/office/drawing/2014/main" id="{49D0F241-B69A-4D2D-91F8-47A7548AE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0" y="2963"/>
              <a:ext cx="182" cy="1315"/>
            </a:xfrm>
            <a:custGeom>
              <a:avLst/>
              <a:gdLst>
                <a:gd name="T0" fmla="*/ 0 w 182"/>
                <a:gd name="T1" fmla="*/ 0 h 1315"/>
                <a:gd name="T2" fmla="*/ 46 w 182"/>
                <a:gd name="T3" fmla="*/ 91 h 1315"/>
                <a:gd name="T4" fmla="*/ 0 w 182"/>
                <a:gd name="T5" fmla="*/ 1089 h 1315"/>
                <a:gd name="T6" fmla="*/ 0 w 182"/>
                <a:gd name="T7" fmla="*/ 1270 h 1315"/>
                <a:gd name="T8" fmla="*/ 46 w 182"/>
                <a:gd name="T9" fmla="*/ 1315 h 1315"/>
                <a:gd name="T10" fmla="*/ 136 w 182"/>
                <a:gd name="T11" fmla="*/ 1315 h 1315"/>
                <a:gd name="T12" fmla="*/ 182 w 182"/>
                <a:gd name="T13" fmla="*/ 1270 h 1315"/>
                <a:gd name="T14" fmla="*/ 182 w 182"/>
                <a:gd name="T15" fmla="*/ 998 h 1315"/>
                <a:gd name="T16" fmla="*/ 136 w 182"/>
                <a:gd name="T17" fmla="*/ 91 h 1315"/>
                <a:gd name="T18" fmla="*/ 182 w 182"/>
                <a:gd name="T19" fmla="*/ 0 h 1315"/>
                <a:gd name="T20" fmla="*/ 0 w 182"/>
                <a:gd name="T21" fmla="*/ 0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1315">
                  <a:moveTo>
                    <a:pt x="0" y="0"/>
                  </a:moveTo>
                  <a:lnTo>
                    <a:pt x="46" y="91"/>
                  </a:lnTo>
                  <a:lnTo>
                    <a:pt x="0" y="1089"/>
                  </a:lnTo>
                  <a:lnTo>
                    <a:pt x="0" y="1270"/>
                  </a:lnTo>
                  <a:lnTo>
                    <a:pt x="46" y="1315"/>
                  </a:lnTo>
                  <a:lnTo>
                    <a:pt x="136" y="1315"/>
                  </a:lnTo>
                  <a:lnTo>
                    <a:pt x="182" y="1270"/>
                  </a:lnTo>
                  <a:lnTo>
                    <a:pt x="182" y="998"/>
                  </a:lnTo>
                  <a:lnTo>
                    <a:pt x="136" y="91"/>
                  </a:lnTo>
                  <a:lnTo>
                    <a:pt x="1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67" name="Oval 63">
              <a:extLst>
                <a:ext uri="{FF2B5EF4-FFF2-40B4-BE49-F238E27FC236}">
                  <a16:creationId xmlns:a16="http://schemas.microsoft.com/office/drawing/2014/main" id="{FA39C7E0-D2D0-4AEC-AA3A-34B609A55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4031"/>
              <a:ext cx="227" cy="226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80808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68" name="Line 64">
              <a:extLst>
                <a:ext uri="{FF2B5EF4-FFF2-40B4-BE49-F238E27FC236}">
                  <a16:creationId xmlns:a16="http://schemas.microsoft.com/office/drawing/2014/main" id="{7C333CC7-BF79-4DDE-A1FE-7DC5A5F6F3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" y="4142"/>
              <a:ext cx="998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69" name="Line 65">
              <a:extLst>
                <a:ext uri="{FF2B5EF4-FFF2-40B4-BE49-F238E27FC236}">
                  <a16:creationId xmlns:a16="http://schemas.microsoft.com/office/drawing/2014/main" id="{810AB9C5-8EAE-410E-8ED3-D5DDE23DB6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5" y="4142"/>
              <a:ext cx="40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73" name="Line 69">
              <a:extLst>
                <a:ext uri="{FF2B5EF4-FFF2-40B4-BE49-F238E27FC236}">
                  <a16:creationId xmlns:a16="http://schemas.microsoft.com/office/drawing/2014/main" id="{C1C97636-DF50-4911-9445-9F7AE9146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1" y="3015"/>
              <a:ext cx="40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74" name="Line 70">
              <a:extLst>
                <a:ext uri="{FF2B5EF4-FFF2-40B4-BE49-F238E27FC236}">
                  <a16:creationId xmlns:a16="http://schemas.microsoft.com/office/drawing/2014/main" id="{105E4B9A-E874-4671-B8D8-C2EBFB7CE8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1" y="2743"/>
              <a:ext cx="0" cy="27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75" name="Line 71">
              <a:extLst>
                <a:ext uri="{FF2B5EF4-FFF2-40B4-BE49-F238E27FC236}">
                  <a16:creationId xmlns:a16="http://schemas.microsoft.com/office/drawing/2014/main" id="{F967AD72-448A-48E5-8B7C-E9F65A4C31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86" y="3015"/>
              <a:ext cx="635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76" name="Line 72">
              <a:extLst>
                <a:ext uri="{FF2B5EF4-FFF2-40B4-BE49-F238E27FC236}">
                  <a16:creationId xmlns:a16="http://schemas.microsoft.com/office/drawing/2014/main" id="{994B10CF-9806-4987-9AE3-AC2D57AEA8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81" y="3769"/>
              <a:ext cx="340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77" name="Line 73">
              <a:extLst>
                <a:ext uri="{FF2B5EF4-FFF2-40B4-BE49-F238E27FC236}">
                  <a16:creationId xmlns:a16="http://schemas.microsoft.com/office/drawing/2014/main" id="{063EF68B-2719-4B18-91DE-EA37EC47B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4" y="3015"/>
              <a:ext cx="0" cy="759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78" name="Line 74">
              <a:extLst>
                <a:ext uri="{FF2B5EF4-FFF2-40B4-BE49-F238E27FC236}">
                  <a16:creationId xmlns:a16="http://schemas.microsoft.com/office/drawing/2014/main" id="{258F36C7-032A-42C6-ADF3-C33E774212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7" y="3008"/>
              <a:ext cx="0" cy="113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79" name="Line 75">
              <a:extLst>
                <a:ext uri="{FF2B5EF4-FFF2-40B4-BE49-F238E27FC236}">
                  <a16:creationId xmlns:a16="http://schemas.microsoft.com/office/drawing/2014/main" id="{A6098273-65C0-46EB-AAF9-0523D48E38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1" y="3765"/>
              <a:ext cx="40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70" name="Oval 66">
              <a:extLst>
                <a:ext uri="{FF2B5EF4-FFF2-40B4-BE49-F238E27FC236}">
                  <a16:creationId xmlns:a16="http://schemas.microsoft.com/office/drawing/2014/main" id="{E5863953-F844-4345-BB3E-C49E4CF09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4106"/>
              <a:ext cx="68" cy="68"/>
            </a:xfrm>
            <a:prstGeom prst="ellipse">
              <a:avLst/>
            </a:prstGeom>
            <a:solidFill>
              <a:srgbClr val="00FFFF"/>
            </a:solid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72" name="Oval 68">
              <a:extLst>
                <a:ext uri="{FF2B5EF4-FFF2-40B4-BE49-F238E27FC236}">
                  <a16:creationId xmlns:a16="http://schemas.microsoft.com/office/drawing/2014/main" id="{E25B4EF7-7121-43E7-AA02-2EBBF520A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3734"/>
              <a:ext cx="68" cy="68"/>
            </a:xfrm>
            <a:prstGeom prst="ellipse">
              <a:avLst/>
            </a:prstGeom>
            <a:solidFill>
              <a:srgbClr val="00FFFF"/>
            </a:solidFill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71" name="Oval 67">
              <a:extLst>
                <a:ext uri="{FF2B5EF4-FFF2-40B4-BE49-F238E27FC236}">
                  <a16:creationId xmlns:a16="http://schemas.microsoft.com/office/drawing/2014/main" id="{215A411A-6758-42D0-97FA-E73924AC1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2984"/>
              <a:ext cx="68" cy="68"/>
            </a:xfrm>
            <a:prstGeom prst="ellipse">
              <a:avLst/>
            </a:prstGeom>
            <a:solidFill>
              <a:srgbClr val="00FFFF"/>
            </a:solid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80" name="Rectangle 76">
              <a:extLst>
                <a:ext uri="{FF2B5EF4-FFF2-40B4-BE49-F238E27FC236}">
                  <a16:creationId xmlns:a16="http://schemas.microsoft.com/office/drawing/2014/main" id="{8588E169-A76D-4B52-B31F-BA8B2F65C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" y="3280"/>
              <a:ext cx="182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149581" name="Rectangle 77">
              <a:extLst>
                <a:ext uri="{FF2B5EF4-FFF2-40B4-BE49-F238E27FC236}">
                  <a16:creationId xmlns:a16="http://schemas.microsoft.com/office/drawing/2014/main" id="{7AB00041-D414-43FF-9C21-283320976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2690"/>
              <a:ext cx="182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F</a:t>
              </a:r>
              <a:r>
                <a:rPr lang="en-US" altLang="zh-CN" sz="2400" b="1" i="1" baseline="-25000">
                  <a:solidFill>
                    <a:schemeClr val="hlink"/>
                  </a:solidFill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149582" name="Rectangle 78">
              <a:extLst>
                <a:ext uri="{FF2B5EF4-FFF2-40B4-BE49-F238E27FC236}">
                  <a16:creationId xmlns:a16="http://schemas.microsoft.com/office/drawing/2014/main" id="{4FCC9B7D-B41D-4524-9781-05C7530BF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7" y="3053"/>
              <a:ext cx="182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F</a:t>
              </a:r>
              <a:r>
                <a:rPr lang="en-US" altLang="zh-CN" sz="2400" b="1" i="1" baseline="-25000">
                  <a:solidFill>
                    <a:schemeClr val="hlink"/>
                  </a:solidFill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149583" name="Rectangle 79">
              <a:extLst>
                <a:ext uri="{FF2B5EF4-FFF2-40B4-BE49-F238E27FC236}">
                  <a16:creationId xmlns:a16="http://schemas.microsoft.com/office/drawing/2014/main" id="{177EDDE7-4781-42E3-AFBF-3CC4C34D6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7" y="3779"/>
              <a:ext cx="182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400" b="1" i="1" baseline="-25000">
                  <a:solidFill>
                    <a:schemeClr val="hlink"/>
                  </a:solidFill>
                  <a:latin typeface="Times New Roman" panose="02020603050405020304" pitchFamily="18" charset="0"/>
                </a:rPr>
                <a:t>Ct</a:t>
              </a:r>
            </a:p>
          </p:txBody>
        </p:sp>
        <p:sp>
          <p:nvSpPr>
            <p:cNvPr id="149584" name="Rectangle 80">
              <a:extLst>
                <a:ext uri="{FF2B5EF4-FFF2-40B4-BE49-F238E27FC236}">
                  <a16:creationId xmlns:a16="http://schemas.microsoft.com/office/drawing/2014/main" id="{E770BAF8-959E-490B-A1C2-A01438BE0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3901"/>
              <a:ext cx="182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2400" b="1" i="1" baseline="-25000">
                <a:solidFill>
                  <a:schemeClr val="hlin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9585" name="Rectangle 81">
              <a:extLst>
                <a:ext uri="{FF2B5EF4-FFF2-40B4-BE49-F238E27FC236}">
                  <a16:creationId xmlns:a16="http://schemas.microsoft.com/office/drawing/2014/main" id="{A697AFBE-FA78-4F31-A8D0-E7F450C9A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" y="3416"/>
              <a:ext cx="182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i="1" baseline="-25000">
                  <a:solidFill>
                    <a:srgbClr val="0000FF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149586" name="Rectangle 82">
              <a:extLst>
                <a:ext uri="{FF2B5EF4-FFF2-40B4-BE49-F238E27FC236}">
                  <a16:creationId xmlns:a16="http://schemas.microsoft.com/office/drawing/2014/main" id="{5575E190-2D57-4898-B047-07B199726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1" y="3190"/>
              <a:ext cx="182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i="1" baseline="-25000">
                  <a:solidFill>
                    <a:srgbClr val="0000FF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49587" name="Rectangle 83">
              <a:extLst>
                <a:ext uri="{FF2B5EF4-FFF2-40B4-BE49-F238E27FC236}">
                  <a16:creationId xmlns:a16="http://schemas.microsoft.com/office/drawing/2014/main" id="{05FC9D13-F4ED-45E2-AD21-236216BA9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" y="2781"/>
              <a:ext cx="182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P</a:t>
              </a:r>
              <a:endParaRPr lang="en-US" altLang="zh-CN" sz="2400" b="1" i="1" baseline="-250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9588" name="Rectangle 84">
              <a:extLst>
                <a:ext uri="{FF2B5EF4-FFF2-40B4-BE49-F238E27FC236}">
                  <a16:creationId xmlns:a16="http://schemas.microsoft.com/office/drawing/2014/main" id="{7A768D1C-579D-4126-84E7-6D0C679BD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" y="3552"/>
              <a:ext cx="182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400" b="1" i="1" baseline="-250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9589" name="Rectangle 85">
              <a:extLst>
                <a:ext uri="{FF2B5EF4-FFF2-40B4-BE49-F238E27FC236}">
                  <a16:creationId xmlns:a16="http://schemas.microsoft.com/office/drawing/2014/main" id="{C43EA54E-4E7F-49E6-9E39-75712A05C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" y="4051"/>
              <a:ext cx="182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400" b="1" i="1" baseline="-250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49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7" grpId="0" uiExpand="1" build="p" bldLvl="5"/>
      <p:bldP spid="149536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2204864"/>
            <a:ext cx="2046753" cy="42136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7504" y="764704"/>
            <a:ext cx="8928992" cy="1057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800" b="1" i="0" dirty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zh-CN" altLang="en-US" sz="2800" b="1" i="0" dirty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i="0" dirty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] </a:t>
            </a:r>
            <a:r>
              <a:rPr lang="zh-CN" altLang="en-US" sz="2800" b="1" i="0" dirty="0">
                <a:solidFill>
                  <a:srgbClr val="1C1C1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圆盘上绕有轻绳，</a:t>
            </a:r>
            <a:r>
              <a:rPr lang="zh-CN" altLang="en-US" sz="2800" b="1" i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与轴承间无摩擦．求：圆盘的角加速度，重物的加速度，绳中的张力。</a:t>
            </a:r>
            <a:endParaRPr lang="zh-CN" altLang="en-US" sz="2800" b="1" i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481100" y="1822494"/>
                <a:ext cx="6264696" cy="4927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m:t>𝑻𝑹</m:t>
                      </m:r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m:t>𝑱</m:t>
                      </m:r>
                      <m:r>
                        <a:rPr lang="zh-CN" alt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</m:oMath>
                  </m:oMathPara>
                </a14:m>
                <a:endParaRPr lang="en-US" altLang="zh-CN" sz="28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m:t>𝒎𝒈</m:t>
                      </m:r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m:t>𝑻</m:t>
                      </m:r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m:t>𝒎𝒂</m:t>
                      </m:r>
                    </m:oMath>
                  </m:oMathPara>
                </a14:m>
                <a:endParaRPr lang="en-US" altLang="zh-CN" sz="28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  <a:cs typeface="Times New Roman" panose="02020603050405020304" pitchFamily="18" charset="0"/>
                </a:endParaRPr>
              </a:p>
              <a:p>
                <a:pPr algn="ctr" eaLnBrk="1" hangingPunct="1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m:t>𝒂</m:t>
                      </m:r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m:t>𝑹</m:t>
                      </m:r>
                      <m:r>
                        <a:rPr lang="zh-CN" alt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</m:oMath>
                  </m:oMathPara>
                </a14:m>
                <a:endParaRPr lang="en-US" altLang="zh-CN" sz="2800" dirty="0">
                  <a:solidFill>
                    <a:srgbClr val="C00000"/>
                  </a:solidFill>
                </a:endParaRPr>
              </a:p>
              <a:p>
                <a:pPr algn="ctr" eaLnBrk="1" hangingPunct="1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m:t>𝒂</m:t>
                      </m:r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altLang="zh-CN" sz="2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新魏" panose="020108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新魏" panose="02010800040101010101" pitchFamily="2" charset="-122"/>
                                  <a:cs typeface="Times New Roman" panose="02020603050405020304" pitchFamily="18" charset="0"/>
                                </a:rPr>
                                <m:t>𝑱</m:t>
                              </m:r>
                            </m:num>
                            <m:den>
                              <m:r>
                                <a:rPr lang="en-US" altLang="zh-CN" sz="2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新魏" panose="02010800040101010101" pitchFamily="2" charset="-122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sSup>
                                <m:sSupPr>
                                  <m:ctrlPr>
                                    <a:rPr lang="en-US" altLang="zh-CN" sz="28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新魏" panose="020108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新魏" panose="02010800040101010101" pitchFamily="2" charset="-122"/>
                                      <a:cs typeface="Times New Roman" panose="020206030504050203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altLang="zh-CN" sz="28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新魏" panose="0201080004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en-US" altLang="zh-CN" sz="28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  <m:t>𝑹</m:t>
                          </m:r>
                        </m:den>
                      </m:f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  <m:t>𝑹</m:t>
                          </m:r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altLang="zh-CN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新魏" panose="020108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新魏" panose="02010800040101010101" pitchFamily="2" charset="-122"/>
                                  <a:cs typeface="Times New Roman" panose="02020603050405020304" pitchFamily="18" charset="0"/>
                                </a:rPr>
                                <m:t>𝑱</m:t>
                              </m:r>
                            </m:num>
                            <m:den>
                              <m:r>
                                <a:rPr lang="en-US" altLang="zh-CN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新魏" panose="02010800040101010101" pitchFamily="2" charset="-122"/>
                                  <a:cs typeface="Times New Roman" panose="02020603050405020304" pitchFamily="18" charset="0"/>
                                </a:rPr>
                                <m:t>𝒎𝑹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altLang="zh-CN" sz="2800" b="1" i="1" dirty="0">
                  <a:solidFill>
                    <a:srgbClr val="0000FF"/>
                  </a:solidFill>
                  <a:ea typeface="华文新魏" panose="02010800040101010101" pitchFamily="2" charset="-122"/>
                  <a:cs typeface="Times New Roman" panose="02020603050405020304" pitchFamily="18" charset="0"/>
                </a:endParaRPr>
              </a:p>
              <a:p>
                <a:pPr algn="ctr" eaLnBrk="1" hangingPunct="1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m:t>𝑻</m:t>
                      </m:r>
                      <m:r>
                        <a:rPr lang="en-US" altLang="zh-CN" sz="2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altLang="zh-CN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新魏" panose="020108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新魏" panose="02010800040101010101" pitchFamily="2" charset="-122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sSup>
                                <m:sSupPr>
                                  <m:ctrlPr>
                                    <a:rPr lang="en-US" altLang="zh-CN" sz="28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新魏" panose="020108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新魏" panose="02010800040101010101" pitchFamily="2" charset="-122"/>
                                      <a:cs typeface="Times New Roman" panose="020206030504050203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altLang="zh-CN" sz="28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新魏" panose="0201080004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新魏" panose="02010800040101010101" pitchFamily="2" charset="-122"/>
                                  <a:cs typeface="Times New Roman" panose="02020603050405020304" pitchFamily="18" charset="0"/>
                                </a:rPr>
                                <m:t>𝑱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altLang="zh-CN" sz="2800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00" y="1822494"/>
                <a:ext cx="6264696" cy="49276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D0D9BDE4-0755-420A-A4F4-ADEF201D02DD}"/>
              </a:ext>
            </a:extLst>
          </p:cNvPr>
          <p:cNvSpPr/>
          <p:nvPr/>
        </p:nvSpPr>
        <p:spPr>
          <a:xfrm>
            <a:off x="0" y="485775"/>
            <a:ext cx="6643688" cy="103188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C802FA3-4582-4C64-B650-A73500246FB8}"/>
              </a:ext>
            </a:extLst>
          </p:cNvPr>
          <p:cNvSpPr txBox="1">
            <a:spLocks/>
          </p:cNvSpPr>
          <p:nvPr/>
        </p:nvSpPr>
        <p:spPr>
          <a:xfrm>
            <a:off x="34925" y="44450"/>
            <a:ext cx="9144000" cy="457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defRPr/>
            </a:pPr>
            <a:r>
              <a:rPr lang="zh-CN" altLang="en-US" sz="2800" b="1" i="0" dirty="0">
                <a:solidFill>
                  <a:schemeClr val="accent5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刚体定轴转动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4542DA-5E3E-4611-AAE6-9C59986CFD10}"/>
              </a:ext>
            </a:extLst>
          </p:cNvPr>
          <p:cNvSpPr/>
          <p:nvPr/>
        </p:nvSpPr>
        <p:spPr>
          <a:xfrm>
            <a:off x="6732588" y="476250"/>
            <a:ext cx="2411412" cy="1127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左大括号 8"/>
          <p:cNvSpPr/>
          <p:nvPr/>
        </p:nvSpPr>
        <p:spPr bwMode="auto">
          <a:xfrm>
            <a:off x="2771800" y="2027743"/>
            <a:ext cx="648072" cy="136815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左大括号 9"/>
          <p:cNvSpPr/>
          <p:nvPr/>
        </p:nvSpPr>
        <p:spPr bwMode="auto">
          <a:xfrm>
            <a:off x="2447764" y="4205354"/>
            <a:ext cx="648072" cy="219747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4976" y="2388653"/>
            <a:ext cx="240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i="0" dirty="0"/>
              <a:t>分别对圆盘、绳子、重物列运动方程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187624" y="5119423"/>
            <a:ext cx="240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i="0" dirty="0"/>
              <a:t>解方程得</a:t>
            </a:r>
          </a:p>
        </p:txBody>
      </p:sp>
    </p:spTree>
    <p:extLst>
      <p:ext uri="{BB962C8B-B14F-4D97-AF65-F5344CB8AC3E}">
        <p14:creationId xmlns:p14="http://schemas.microsoft.com/office/powerpoint/2010/main" val="133427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8ABFE500-7B90-4350-8206-27864176D3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graphicFrame>
        <p:nvGraphicFramePr>
          <p:cNvPr id="151558" name="Object 6">
            <a:extLst>
              <a:ext uri="{FF2B5EF4-FFF2-40B4-BE49-F238E27FC236}">
                <a16:creationId xmlns:a16="http://schemas.microsoft.com/office/drawing/2014/main" id="{D7FAAA2A-0F4F-44D9-9B97-A9E530307DC5}"/>
              </a:ext>
            </a:extLst>
          </p:cNvPr>
          <p:cNvGraphicFramePr>
            <a:graphicFrameLocks/>
          </p:cNvGraphicFramePr>
          <p:nvPr/>
        </p:nvGraphicFramePr>
        <p:xfrm>
          <a:off x="2827338" y="476250"/>
          <a:ext cx="3487737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54" name="BMP 图像" r:id="rId4" imgW="3486637" imgH="1162212" progId="Paint.Picture">
                  <p:embed/>
                </p:oleObj>
              </mc:Choice>
              <mc:Fallback>
                <p:oleObj name="BMP 图像" r:id="rId4" imgW="3486637" imgH="1162212" progId="Paint.Picture">
                  <p:embed/>
                  <p:pic>
                    <p:nvPicPr>
                      <p:cNvPr id="151558" name="Object 6">
                        <a:extLst>
                          <a:ext uri="{FF2B5EF4-FFF2-40B4-BE49-F238E27FC236}">
                            <a16:creationId xmlns:a16="http://schemas.microsoft.com/office/drawing/2014/main" id="{D7FAAA2A-0F4F-44D9-9B97-A9E530307DC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338" y="476250"/>
                        <a:ext cx="3487737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9" name="Object 7">
            <a:extLst>
              <a:ext uri="{FF2B5EF4-FFF2-40B4-BE49-F238E27FC236}">
                <a16:creationId xmlns:a16="http://schemas.microsoft.com/office/drawing/2014/main" id="{83B1EEFB-242D-4069-8D29-097B67B9A469}"/>
              </a:ext>
            </a:extLst>
          </p:cNvPr>
          <p:cNvGraphicFramePr>
            <a:graphicFrameLocks/>
          </p:cNvGraphicFramePr>
          <p:nvPr/>
        </p:nvGraphicFramePr>
        <p:xfrm>
          <a:off x="2827338" y="476250"/>
          <a:ext cx="3487737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55" name="BMP 图像" r:id="rId6" imgW="3486637" imgH="1162212" progId="Paint.Picture">
                  <p:embed/>
                </p:oleObj>
              </mc:Choice>
              <mc:Fallback>
                <p:oleObj name="BMP 图像" r:id="rId6" imgW="3486637" imgH="1162212" progId="Paint.Picture">
                  <p:embed/>
                  <p:pic>
                    <p:nvPicPr>
                      <p:cNvPr id="151559" name="Object 7">
                        <a:extLst>
                          <a:ext uri="{FF2B5EF4-FFF2-40B4-BE49-F238E27FC236}">
                            <a16:creationId xmlns:a16="http://schemas.microsoft.com/office/drawing/2014/main" id="{83B1EEFB-242D-4069-8D29-097B67B9A46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338" y="476250"/>
                        <a:ext cx="3487737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60" name="Object 8">
            <a:extLst>
              <a:ext uri="{FF2B5EF4-FFF2-40B4-BE49-F238E27FC236}">
                <a16:creationId xmlns:a16="http://schemas.microsoft.com/office/drawing/2014/main" id="{09AEF3B8-8C35-4238-8CCF-32736D6B133F}"/>
              </a:ext>
            </a:extLst>
          </p:cNvPr>
          <p:cNvGraphicFramePr>
            <a:graphicFrameLocks/>
          </p:cNvGraphicFramePr>
          <p:nvPr/>
        </p:nvGraphicFramePr>
        <p:xfrm>
          <a:off x="2827338" y="476250"/>
          <a:ext cx="3487737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56" name="BMP 图像" r:id="rId8" imgW="3486637" imgH="1162212" progId="Paint.Picture">
                  <p:embed/>
                </p:oleObj>
              </mc:Choice>
              <mc:Fallback>
                <p:oleObj name="BMP 图像" r:id="rId8" imgW="3486637" imgH="1162212" progId="Paint.Picture">
                  <p:embed/>
                  <p:pic>
                    <p:nvPicPr>
                      <p:cNvPr id="151560" name="Object 8">
                        <a:extLst>
                          <a:ext uri="{FF2B5EF4-FFF2-40B4-BE49-F238E27FC236}">
                            <a16:creationId xmlns:a16="http://schemas.microsoft.com/office/drawing/2014/main" id="{09AEF3B8-8C35-4238-8CCF-32736D6B133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338" y="476250"/>
                        <a:ext cx="3487737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61" name="Object 9">
            <a:extLst>
              <a:ext uri="{FF2B5EF4-FFF2-40B4-BE49-F238E27FC236}">
                <a16:creationId xmlns:a16="http://schemas.microsoft.com/office/drawing/2014/main" id="{4C1E26A6-F81F-47F3-9390-AAC1A2689E34}"/>
              </a:ext>
            </a:extLst>
          </p:cNvPr>
          <p:cNvGraphicFramePr>
            <a:graphicFrameLocks/>
          </p:cNvGraphicFramePr>
          <p:nvPr/>
        </p:nvGraphicFramePr>
        <p:xfrm>
          <a:off x="2827338" y="476250"/>
          <a:ext cx="3487737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57" name="BMP 图像" r:id="rId10" imgW="3486637" imgH="1162212" progId="Paint.Picture">
                  <p:embed/>
                </p:oleObj>
              </mc:Choice>
              <mc:Fallback>
                <p:oleObj name="BMP 图像" r:id="rId10" imgW="3486637" imgH="1162212" progId="Paint.Picture">
                  <p:embed/>
                  <p:pic>
                    <p:nvPicPr>
                      <p:cNvPr id="151561" name="Object 9">
                        <a:extLst>
                          <a:ext uri="{FF2B5EF4-FFF2-40B4-BE49-F238E27FC236}">
                            <a16:creationId xmlns:a16="http://schemas.microsoft.com/office/drawing/2014/main" id="{4C1E26A6-F81F-47F3-9390-AAC1A2689E3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338" y="476250"/>
                        <a:ext cx="3487737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62" name="Object 10">
            <a:extLst>
              <a:ext uri="{FF2B5EF4-FFF2-40B4-BE49-F238E27FC236}">
                <a16:creationId xmlns:a16="http://schemas.microsoft.com/office/drawing/2014/main" id="{8583855A-BD37-4EB1-9A10-0D3232C99D95}"/>
              </a:ext>
            </a:extLst>
          </p:cNvPr>
          <p:cNvGraphicFramePr>
            <a:graphicFrameLocks/>
          </p:cNvGraphicFramePr>
          <p:nvPr/>
        </p:nvGraphicFramePr>
        <p:xfrm>
          <a:off x="2827338" y="476250"/>
          <a:ext cx="3487737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58" name="BMP 图像" r:id="rId12" imgW="3486637" imgH="1162212" progId="Paint.Picture">
                  <p:embed/>
                </p:oleObj>
              </mc:Choice>
              <mc:Fallback>
                <p:oleObj name="BMP 图像" r:id="rId12" imgW="3486637" imgH="1162212" progId="Paint.Picture">
                  <p:embed/>
                  <p:pic>
                    <p:nvPicPr>
                      <p:cNvPr id="151562" name="Object 10">
                        <a:extLst>
                          <a:ext uri="{FF2B5EF4-FFF2-40B4-BE49-F238E27FC236}">
                            <a16:creationId xmlns:a16="http://schemas.microsoft.com/office/drawing/2014/main" id="{8583855A-BD37-4EB1-9A10-0D3232C99D9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338" y="476250"/>
                        <a:ext cx="3487737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63" name="Object 11">
            <a:extLst>
              <a:ext uri="{FF2B5EF4-FFF2-40B4-BE49-F238E27FC236}">
                <a16:creationId xmlns:a16="http://schemas.microsoft.com/office/drawing/2014/main" id="{603F6562-78C9-4BDD-BA5B-D81115A149B1}"/>
              </a:ext>
            </a:extLst>
          </p:cNvPr>
          <p:cNvGraphicFramePr>
            <a:graphicFrameLocks/>
          </p:cNvGraphicFramePr>
          <p:nvPr/>
        </p:nvGraphicFramePr>
        <p:xfrm>
          <a:off x="2827338" y="476250"/>
          <a:ext cx="3487737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59" name="BMP 图像" r:id="rId14" imgW="3486637" imgH="1162212" progId="Paint.Picture">
                  <p:embed/>
                </p:oleObj>
              </mc:Choice>
              <mc:Fallback>
                <p:oleObj name="BMP 图像" r:id="rId14" imgW="3486637" imgH="1162212" progId="Paint.Picture">
                  <p:embed/>
                  <p:pic>
                    <p:nvPicPr>
                      <p:cNvPr id="151563" name="Object 11">
                        <a:extLst>
                          <a:ext uri="{FF2B5EF4-FFF2-40B4-BE49-F238E27FC236}">
                            <a16:creationId xmlns:a16="http://schemas.microsoft.com/office/drawing/2014/main" id="{603F6562-78C9-4BDD-BA5B-D81115A149B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338" y="476250"/>
                        <a:ext cx="3487737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64" name="Object 12">
            <a:extLst>
              <a:ext uri="{FF2B5EF4-FFF2-40B4-BE49-F238E27FC236}">
                <a16:creationId xmlns:a16="http://schemas.microsoft.com/office/drawing/2014/main" id="{1B9B1B11-E5BA-404E-95AE-DAEF0CA5BF3A}"/>
              </a:ext>
            </a:extLst>
          </p:cNvPr>
          <p:cNvGraphicFramePr>
            <a:graphicFrameLocks/>
          </p:cNvGraphicFramePr>
          <p:nvPr/>
        </p:nvGraphicFramePr>
        <p:xfrm>
          <a:off x="3352800" y="474663"/>
          <a:ext cx="243681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60" name="BMP 图像" r:id="rId16" imgW="2438095" imgH="495369" progId="Paint.Picture">
                  <p:embed/>
                </p:oleObj>
              </mc:Choice>
              <mc:Fallback>
                <p:oleObj name="BMP 图像" r:id="rId16" imgW="2438095" imgH="495369" progId="Paint.Picture">
                  <p:embed/>
                  <p:pic>
                    <p:nvPicPr>
                      <p:cNvPr id="151564" name="Object 12">
                        <a:extLst>
                          <a:ext uri="{FF2B5EF4-FFF2-40B4-BE49-F238E27FC236}">
                            <a16:creationId xmlns:a16="http://schemas.microsoft.com/office/drawing/2014/main" id="{1B9B1B11-E5BA-404E-95AE-DAEF0CA5BF3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74663"/>
                        <a:ext cx="2436813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55" name="Rectangle 3">
            <a:extLst>
              <a:ext uri="{FF2B5EF4-FFF2-40B4-BE49-F238E27FC236}">
                <a16:creationId xmlns:a16="http://schemas.microsoft.com/office/drawing/2014/main" id="{BF6C731F-EEDF-4A94-AA70-B82F05F7D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68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lr>
                <a:srgbClr val="CC0066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冲量矩</a:t>
            </a:r>
          </a:p>
          <a:p>
            <a:endParaRPr lang="zh-CN" altLang="en-US" dirty="0"/>
          </a:p>
          <a:p>
            <a:pPr>
              <a:lnSpc>
                <a:spcPct val="130000"/>
              </a:lnSpc>
            </a:pPr>
            <a:endParaRPr lang="zh-CN" altLang="en-US" dirty="0"/>
          </a:p>
          <a:p>
            <a:r>
              <a:rPr lang="zh-CN" altLang="en-US" dirty="0"/>
              <a:t>例</a:t>
            </a:r>
            <a:r>
              <a:rPr lang="en-US" altLang="zh-CN" dirty="0"/>
              <a:t>9</a:t>
            </a:r>
            <a:r>
              <a:rPr lang="zh-CN" altLang="en-US" dirty="0"/>
              <a:t>：子弹以水平速度射穿上端静止悬挂的木棒的下端，速度损失</a:t>
            </a:r>
            <a:r>
              <a:rPr lang="en-US" altLang="zh-CN" dirty="0">
                <a:latin typeface="Symbol" panose="05050102010706020507" pitchFamily="18" charset="2"/>
              </a:rPr>
              <a:t>3/4</a:t>
            </a:r>
            <a:r>
              <a:rPr lang="zh-CN" altLang="en-US" dirty="0"/>
              <a:t>，求木棒摆动的角速度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	解：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>
              <a:lnSpc>
                <a:spcPct val="160000"/>
              </a:lnSpc>
            </a:pPr>
            <a:endParaRPr lang="zh-CN" altLang="en-US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	</a:t>
            </a:r>
            <a:r>
              <a:rPr lang="en-US" altLang="zh-CN" dirty="0">
                <a:solidFill>
                  <a:schemeClr val="bg1"/>
                </a:solidFill>
              </a:rPr>
              <a:t>----</a:t>
            </a:r>
            <a:r>
              <a:rPr lang="zh-CN" altLang="en-US" dirty="0"/>
              <a:t>总动量不守恒？</a:t>
            </a:r>
          </a:p>
          <a:p>
            <a:endParaRPr lang="zh-CN" altLang="en-US" dirty="0">
              <a:latin typeface="Times New Roman" panose="02020603050405020304" pitchFamily="18" charset="0"/>
            </a:endParaRPr>
          </a:p>
          <a:p>
            <a:r>
              <a:rPr lang="zh-CN" altLang="en-US" dirty="0"/>
              <a:t>例</a:t>
            </a:r>
            <a:r>
              <a:rPr lang="en-US" altLang="zh-CN" dirty="0"/>
              <a:t>10</a:t>
            </a:r>
            <a:r>
              <a:rPr lang="zh-CN" altLang="en-US" dirty="0"/>
              <a:t>，</a:t>
            </a:r>
            <a:r>
              <a:rPr lang="en-US" altLang="zh-CN" dirty="0"/>
              <a:t>11</a:t>
            </a:r>
            <a:r>
              <a:rPr lang="zh-CN" altLang="en-US" dirty="0"/>
              <a:t>：</a:t>
            </a:r>
            <a:r>
              <a:rPr lang="en-US" altLang="zh-CN" dirty="0"/>
              <a:t>(</a:t>
            </a:r>
            <a:r>
              <a:rPr lang="zh-CN" altLang="en-US" dirty="0"/>
              <a:t>自学</a:t>
            </a:r>
            <a:r>
              <a:rPr lang="en-US" altLang="zh-CN" dirty="0"/>
              <a:t>)</a:t>
            </a:r>
          </a:p>
        </p:txBody>
      </p:sp>
      <p:graphicFrame>
        <p:nvGraphicFramePr>
          <p:cNvPr id="151565" name="Object 13">
            <a:extLst>
              <a:ext uri="{FF2B5EF4-FFF2-40B4-BE49-F238E27FC236}">
                <a16:creationId xmlns:a16="http://schemas.microsoft.com/office/drawing/2014/main" id="{58F1AC73-FCBC-4658-9A18-20C679EBD0A5}"/>
              </a:ext>
            </a:extLst>
          </p:cNvPr>
          <p:cNvGraphicFramePr>
            <a:graphicFrameLocks/>
          </p:cNvGraphicFramePr>
          <p:nvPr/>
        </p:nvGraphicFramePr>
        <p:xfrm>
          <a:off x="1079500" y="2336800"/>
          <a:ext cx="5373688" cy="270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61" name="BMP 图像" r:id="rId18" imgW="5372850" imgH="2704762" progId="Paint.Picture">
                  <p:embed/>
                </p:oleObj>
              </mc:Choice>
              <mc:Fallback>
                <p:oleObj name="BMP 图像" r:id="rId18" imgW="5372850" imgH="2704762" progId="Paint.Picture">
                  <p:embed/>
                  <p:pic>
                    <p:nvPicPr>
                      <p:cNvPr id="151565" name="Object 13">
                        <a:extLst>
                          <a:ext uri="{FF2B5EF4-FFF2-40B4-BE49-F238E27FC236}">
                            <a16:creationId xmlns:a16="http://schemas.microsoft.com/office/drawing/2014/main" id="{58F1AC73-FCBC-4658-9A18-20C679EBD0A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336800"/>
                        <a:ext cx="5373688" cy="270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66" name="Object 14">
            <a:extLst>
              <a:ext uri="{FF2B5EF4-FFF2-40B4-BE49-F238E27FC236}">
                <a16:creationId xmlns:a16="http://schemas.microsoft.com/office/drawing/2014/main" id="{46BC52E8-D7D2-4EE4-B1E8-18AAD79875C9}"/>
              </a:ext>
            </a:extLst>
          </p:cNvPr>
          <p:cNvGraphicFramePr>
            <a:graphicFrameLocks/>
          </p:cNvGraphicFramePr>
          <p:nvPr/>
        </p:nvGraphicFramePr>
        <p:xfrm>
          <a:off x="1079500" y="2336800"/>
          <a:ext cx="5373688" cy="270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62" name="BMP 图像" r:id="rId20" imgW="5372850" imgH="2704762" progId="Paint.Picture">
                  <p:embed/>
                </p:oleObj>
              </mc:Choice>
              <mc:Fallback>
                <p:oleObj name="BMP 图像" r:id="rId20" imgW="5372850" imgH="2704762" progId="Paint.Picture">
                  <p:embed/>
                  <p:pic>
                    <p:nvPicPr>
                      <p:cNvPr id="151566" name="Object 14">
                        <a:extLst>
                          <a:ext uri="{FF2B5EF4-FFF2-40B4-BE49-F238E27FC236}">
                            <a16:creationId xmlns:a16="http://schemas.microsoft.com/office/drawing/2014/main" id="{46BC52E8-D7D2-4EE4-B1E8-18AAD79875C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336800"/>
                        <a:ext cx="5373688" cy="270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67" name="Object 15">
            <a:extLst>
              <a:ext uri="{FF2B5EF4-FFF2-40B4-BE49-F238E27FC236}">
                <a16:creationId xmlns:a16="http://schemas.microsoft.com/office/drawing/2014/main" id="{641D7DAD-5F57-4A82-A47D-1EA15897E64E}"/>
              </a:ext>
            </a:extLst>
          </p:cNvPr>
          <p:cNvGraphicFramePr>
            <a:graphicFrameLocks/>
          </p:cNvGraphicFramePr>
          <p:nvPr/>
        </p:nvGraphicFramePr>
        <p:xfrm>
          <a:off x="1079500" y="2336800"/>
          <a:ext cx="5373688" cy="270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63" name="BMP 图像" r:id="rId22" imgW="5372850" imgH="2704762" progId="Paint.Picture">
                  <p:embed/>
                </p:oleObj>
              </mc:Choice>
              <mc:Fallback>
                <p:oleObj name="BMP 图像" r:id="rId22" imgW="5372850" imgH="2704762" progId="Paint.Picture">
                  <p:embed/>
                  <p:pic>
                    <p:nvPicPr>
                      <p:cNvPr id="151567" name="Object 15">
                        <a:extLst>
                          <a:ext uri="{FF2B5EF4-FFF2-40B4-BE49-F238E27FC236}">
                            <a16:creationId xmlns:a16="http://schemas.microsoft.com/office/drawing/2014/main" id="{641D7DAD-5F57-4A82-A47D-1EA15897E64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336800"/>
                        <a:ext cx="5373688" cy="270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68" name="Object 16">
            <a:extLst>
              <a:ext uri="{FF2B5EF4-FFF2-40B4-BE49-F238E27FC236}">
                <a16:creationId xmlns:a16="http://schemas.microsoft.com/office/drawing/2014/main" id="{431294BA-9AD1-4A63-B9A4-09F7B690884F}"/>
              </a:ext>
            </a:extLst>
          </p:cNvPr>
          <p:cNvGraphicFramePr>
            <a:graphicFrameLocks/>
          </p:cNvGraphicFramePr>
          <p:nvPr/>
        </p:nvGraphicFramePr>
        <p:xfrm>
          <a:off x="1079500" y="2336800"/>
          <a:ext cx="5373688" cy="270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64" name="BMP 图像" r:id="rId24" imgW="5372850" imgH="2704762" progId="Paint.Picture">
                  <p:embed/>
                </p:oleObj>
              </mc:Choice>
              <mc:Fallback>
                <p:oleObj name="BMP 图像" r:id="rId24" imgW="5372850" imgH="2704762" progId="Paint.Picture">
                  <p:embed/>
                  <p:pic>
                    <p:nvPicPr>
                      <p:cNvPr id="151568" name="Object 16">
                        <a:extLst>
                          <a:ext uri="{FF2B5EF4-FFF2-40B4-BE49-F238E27FC236}">
                            <a16:creationId xmlns:a16="http://schemas.microsoft.com/office/drawing/2014/main" id="{431294BA-9AD1-4A63-B9A4-09F7B690884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336800"/>
                        <a:ext cx="5373688" cy="270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69" name="Object 17">
            <a:extLst>
              <a:ext uri="{FF2B5EF4-FFF2-40B4-BE49-F238E27FC236}">
                <a16:creationId xmlns:a16="http://schemas.microsoft.com/office/drawing/2014/main" id="{695157EA-7DA4-4142-AA27-B2BAA2DD61DA}"/>
              </a:ext>
            </a:extLst>
          </p:cNvPr>
          <p:cNvGraphicFramePr>
            <a:graphicFrameLocks/>
          </p:cNvGraphicFramePr>
          <p:nvPr/>
        </p:nvGraphicFramePr>
        <p:xfrm>
          <a:off x="1079500" y="2336800"/>
          <a:ext cx="5373688" cy="270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65" name="BMP 图像" r:id="rId26" imgW="5372850" imgH="2704762" progId="Paint.Picture">
                  <p:embed/>
                </p:oleObj>
              </mc:Choice>
              <mc:Fallback>
                <p:oleObj name="BMP 图像" r:id="rId26" imgW="5372850" imgH="2704762" progId="Paint.Picture">
                  <p:embed/>
                  <p:pic>
                    <p:nvPicPr>
                      <p:cNvPr id="151569" name="Object 17">
                        <a:extLst>
                          <a:ext uri="{FF2B5EF4-FFF2-40B4-BE49-F238E27FC236}">
                            <a16:creationId xmlns:a16="http://schemas.microsoft.com/office/drawing/2014/main" id="{695157EA-7DA4-4142-AA27-B2BAA2DD61D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336800"/>
                        <a:ext cx="5373688" cy="270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70" name="Object 18">
            <a:extLst>
              <a:ext uri="{FF2B5EF4-FFF2-40B4-BE49-F238E27FC236}">
                <a16:creationId xmlns:a16="http://schemas.microsoft.com/office/drawing/2014/main" id="{E7250FEE-E090-44AE-B706-E8D941214348}"/>
              </a:ext>
            </a:extLst>
          </p:cNvPr>
          <p:cNvGraphicFramePr>
            <a:graphicFrameLocks/>
          </p:cNvGraphicFramePr>
          <p:nvPr/>
        </p:nvGraphicFramePr>
        <p:xfrm>
          <a:off x="1079500" y="2336800"/>
          <a:ext cx="5373688" cy="270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66" name="BMP 图像" r:id="rId28" imgW="5372850" imgH="2704762" progId="Paint.Picture">
                  <p:embed/>
                </p:oleObj>
              </mc:Choice>
              <mc:Fallback>
                <p:oleObj name="BMP 图像" r:id="rId28" imgW="5372850" imgH="2704762" progId="Paint.Picture">
                  <p:embed/>
                  <p:pic>
                    <p:nvPicPr>
                      <p:cNvPr id="151570" name="Object 18">
                        <a:extLst>
                          <a:ext uri="{FF2B5EF4-FFF2-40B4-BE49-F238E27FC236}">
                            <a16:creationId xmlns:a16="http://schemas.microsoft.com/office/drawing/2014/main" id="{E7250FEE-E090-44AE-B706-E8D94121434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336800"/>
                        <a:ext cx="5373688" cy="270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71" name="Object 19">
            <a:extLst>
              <a:ext uri="{FF2B5EF4-FFF2-40B4-BE49-F238E27FC236}">
                <a16:creationId xmlns:a16="http://schemas.microsoft.com/office/drawing/2014/main" id="{DE485E4F-6D16-4AC4-9F97-F03FB7660A9F}"/>
              </a:ext>
            </a:extLst>
          </p:cNvPr>
          <p:cNvGraphicFramePr>
            <a:graphicFrameLocks/>
          </p:cNvGraphicFramePr>
          <p:nvPr/>
        </p:nvGraphicFramePr>
        <p:xfrm>
          <a:off x="1079500" y="2336800"/>
          <a:ext cx="5373688" cy="270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67" name="BMP 图像" r:id="rId30" imgW="5372850" imgH="2704762" progId="Paint.Picture">
                  <p:embed/>
                </p:oleObj>
              </mc:Choice>
              <mc:Fallback>
                <p:oleObj name="BMP 图像" r:id="rId30" imgW="5372850" imgH="2704762" progId="Paint.Picture">
                  <p:embed/>
                  <p:pic>
                    <p:nvPicPr>
                      <p:cNvPr id="151571" name="Object 19">
                        <a:extLst>
                          <a:ext uri="{FF2B5EF4-FFF2-40B4-BE49-F238E27FC236}">
                            <a16:creationId xmlns:a16="http://schemas.microsoft.com/office/drawing/2014/main" id="{DE485E4F-6D16-4AC4-9F97-F03FB7660A9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336800"/>
                        <a:ext cx="5373688" cy="270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72" name="Object 20">
            <a:extLst>
              <a:ext uri="{FF2B5EF4-FFF2-40B4-BE49-F238E27FC236}">
                <a16:creationId xmlns:a16="http://schemas.microsoft.com/office/drawing/2014/main" id="{737A97BB-64DE-4A95-92BA-C1164D529217}"/>
              </a:ext>
            </a:extLst>
          </p:cNvPr>
          <p:cNvGraphicFramePr>
            <a:graphicFrameLocks/>
          </p:cNvGraphicFramePr>
          <p:nvPr/>
        </p:nvGraphicFramePr>
        <p:xfrm>
          <a:off x="1079500" y="2336800"/>
          <a:ext cx="5373688" cy="270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68" name="BMP 图像" r:id="rId32" imgW="5372850" imgH="2704762" progId="Paint.Picture">
                  <p:embed/>
                </p:oleObj>
              </mc:Choice>
              <mc:Fallback>
                <p:oleObj name="BMP 图像" r:id="rId32" imgW="5372850" imgH="2704762" progId="Paint.Picture">
                  <p:embed/>
                  <p:pic>
                    <p:nvPicPr>
                      <p:cNvPr id="151572" name="Object 20">
                        <a:extLst>
                          <a:ext uri="{FF2B5EF4-FFF2-40B4-BE49-F238E27FC236}">
                            <a16:creationId xmlns:a16="http://schemas.microsoft.com/office/drawing/2014/main" id="{737A97BB-64DE-4A95-92BA-C1164D52921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336800"/>
                        <a:ext cx="5373688" cy="270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1594" name="Group 42">
            <a:extLst>
              <a:ext uri="{FF2B5EF4-FFF2-40B4-BE49-F238E27FC236}">
                <a16:creationId xmlns:a16="http://schemas.microsoft.com/office/drawing/2014/main" id="{6F5FFD0B-8D81-4B62-8413-1DE9C9665098}"/>
              </a:ext>
            </a:extLst>
          </p:cNvPr>
          <p:cNvGrpSpPr>
            <a:grpSpLocks/>
          </p:cNvGrpSpPr>
          <p:nvPr/>
        </p:nvGrpSpPr>
        <p:grpSpPr bwMode="auto">
          <a:xfrm>
            <a:off x="6515100" y="2347913"/>
            <a:ext cx="2520950" cy="2952750"/>
            <a:chOff x="3832" y="1117"/>
            <a:chExt cx="1588" cy="1860"/>
          </a:xfrm>
        </p:grpSpPr>
        <p:sp>
          <p:nvSpPr>
            <p:cNvPr id="151592" name="Arc 40">
              <a:extLst>
                <a:ext uri="{FF2B5EF4-FFF2-40B4-BE49-F238E27FC236}">
                  <a16:creationId xmlns:a16="http://schemas.microsoft.com/office/drawing/2014/main" id="{F8B401D3-70BD-4745-8FE1-3C09512B1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328"/>
              <a:ext cx="377" cy="563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14373 w 14373"/>
                <a:gd name="T1" fmla="*/ 16124 h 21429"/>
                <a:gd name="T2" fmla="*/ 2709 w 14373"/>
                <a:gd name="T3" fmla="*/ 21429 h 21429"/>
                <a:gd name="T4" fmla="*/ 0 w 14373"/>
                <a:gd name="T5" fmla="*/ 0 h 21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73" h="21429" fill="none" extrusionOk="0">
                  <a:moveTo>
                    <a:pt x="14372" y="16123"/>
                  </a:moveTo>
                  <a:cubicBezTo>
                    <a:pt x="11111" y="19031"/>
                    <a:pt x="7044" y="20881"/>
                    <a:pt x="2709" y="21429"/>
                  </a:cubicBezTo>
                </a:path>
                <a:path w="14373" h="21429" stroke="0" extrusionOk="0">
                  <a:moveTo>
                    <a:pt x="14372" y="16123"/>
                  </a:moveTo>
                  <a:cubicBezTo>
                    <a:pt x="11111" y="19031"/>
                    <a:pt x="7044" y="20881"/>
                    <a:pt x="2709" y="2142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rgbClr val="008000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577" name="Rectangle 25">
              <a:extLst>
                <a:ext uri="{FF2B5EF4-FFF2-40B4-BE49-F238E27FC236}">
                  <a16:creationId xmlns:a16="http://schemas.microsoft.com/office/drawing/2014/main" id="{0BE7C48C-4F0A-45A4-9600-CDB86E24A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298"/>
              <a:ext cx="181" cy="1678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573" name="Rectangle 21">
              <a:extLst>
                <a:ext uri="{FF2B5EF4-FFF2-40B4-BE49-F238E27FC236}">
                  <a16:creationId xmlns:a16="http://schemas.microsoft.com/office/drawing/2014/main" id="{4C4D0D24-B81C-4502-BEEA-DD34AB95D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" y="1117"/>
              <a:ext cx="816" cy="90"/>
            </a:xfrm>
            <a:prstGeom prst="rect">
              <a:avLst/>
            </a:prstGeom>
            <a:pattFill prst="dkDnDiag">
              <a:fgClr>
                <a:srgbClr val="0000FF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574" name="Line 22">
              <a:extLst>
                <a:ext uri="{FF2B5EF4-FFF2-40B4-BE49-F238E27FC236}">
                  <a16:creationId xmlns:a16="http://schemas.microsoft.com/office/drawing/2014/main" id="{71341E15-0E04-4CC2-8176-1B585DF2EF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5" y="1207"/>
              <a:ext cx="817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575" name="AutoShape 23">
              <a:extLst>
                <a:ext uri="{FF2B5EF4-FFF2-40B4-BE49-F238E27FC236}">
                  <a16:creationId xmlns:a16="http://schemas.microsoft.com/office/drawing/2014/main" id="{2C386ED2-ACD5-4E3A-8538-E05CEB0F45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558" y="1207"/>
              <a:ext cx="91" cy="136"/>
            </a:xfrm>
            <a:prstGeom prst="triangle">
              <a:avLst>
                <a:gd name="adj" fmla="val 50000"/>
              </a:avLst>
            </a:prstGeom>
            <a:solidFill>
              <a:srgbClr val="00FFFF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576" name="Oval 24">
              <a:extLst>
                <a:ext uri="{FF2B5EF4-FFF2-40B4-BE49-F238E27FC236}">
                  <a16:creationId xmlns:a16="http://schemas.microsoft.com/office/drawing/2014/main" id="{9FA6B82D-B488-4C80-AF20-510985242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0" y="1302"/>
              <a:ext cx="68" cy="68"/>
            </a:xfrm>
            <a:prstGeom prst="ellipse">
              <a:avLst/>
            </a:prstGeom>
            <a:solidFill>
              <a:srgbClr val="00FFFF"/>
            </a:solid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582" name="Freeform 30">
              <a:extLst>
                <a:ext uri="{FF2B5EF4-FFF2-40B4-BE49-F238E27FC236}">
                  <a16:creationId xmlns:a16="http://schemas.microsoft.com/office/drawing/2014/main" id="{157ACE74-43ED-41AE-8832-4E5B4098293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32" y="2886"/>
              <a:ext cx="408" cy="91"/>
            </a:xfrm>
            <a:custGeom>
              <a:avLst/>
              <a:gdLst>
                <a:gd name="T0" fmla="*/ 0 w 817"/>
                <a:gd name="T1" fmla="*/ 0 h 182"/>
                <a:gd name="T2" fmla="*/ 499 w 817"/>
                <a:gd name="T3" fmla="*/ 0 h 182"/>
                <a:gd name="T4" fmla="*/ 817 w 817"/>
                <a:gd name="T5" fmla="*/ 91 h 182"/>
                <a:gd name="T6" fmla="*/ 499 w 817"/>
                <a:gd name="T7" fmla="*/ 182 h 182"/>
                <a:gd name="T8" fmla="*/ 0 w 817"/>
                <a:gd name="T9" fmla="*/ 182 h 182"/>
                <a:gd name="T10" fmla="*/ 0 w 817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7" h="182">
                  <a:moveTo>
                    <a:pt x="0" y="0"/>
                  </a:moveTo>
                  <a:lnTo>
                    <a:pt x="499" y="0"/>
                  </a:lnTo>
                  <a:lnTo>
                    <a:pt x="817" y="91"/>
                  </a:lnTo>
                  <a:lnTo>
                    <a:pt x="499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00"/>
            </a:solidFill>
            <a:ln w="19050" cap="flat">
              <a:solidFill>
                <a:srgbClr val="FF6600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583" name="Line 31">
              <a:extLst>
                <a:ext uri="{FF2B5EF4-FFF2-40B4-BE49-F238E27FC236}">
                  <a16:creationId xmlns:a16="http://schemas.microsoft.com/office/drawing/2014/main" id="{E2369BE0-21D8-4D9B-ADBE-F1E39BE249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2931"/>
              <a:ext cx="680" cy="0"/>
            </a:xfrm>
            <a:prstGeom prst="line">
              <a:avLst/>
            </a:prstGeom>
            <a:noFill/>
            <a:ln w="952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584" name="Freeform 32">
              <a:extLst>
                <a:ext uri="{FF2B5EF4-FFF2-40B4-BE49-F238E27FC236}">
                  <a16:creationId xmlns:a16="http://schemas.microsoft.com/office/drawing/2014/main" id="{D0BD157A-C5A5-408A-AED1-DFB2842DFD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785" y="2886"/>
              <a:ext cx="408" cy="91"/>
            </a:xfrm>
            <a:custGeom>
              <a:avLst/>
              <a:gdLst>
                <a:gd name="T0" fmla="*/ 0 w 817"/>
                <a:gd name="T1" fmla="*/ 0 h 182"/>
                <a:gd name="T2" fmla="*/ 499 w 817"/>
                <a:gd name="T3" fmla="*/ 0 h 182"/>
                <a:gd name="T4" fmla="*/ 817 w 817"/>
                <a:gd name="T5" fmla="*/ 91 h 182"/>
                <a:gd name="T6" fmla="*/ 499 w 817"/>
                <a:gd name="T7" fmla="*/ 182 h 182"/>
                <a:gd name="T8" fmla="*/ 0 w 817"/>
                <a:gd name="T9" fmla="*/ 182 h 182"/>
                <a:gd name="T10" fmla="*/ 0 w 817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7" h="182">
                  <a:moveTo>
                    <a:pt x="0" y="0"/>
                  </a:moveTo>
                  <a:lnTo>
                    <a:pt x="499" y="0"/>
                  </a:lnTo>
                  <a:lnTo>
                    <a:pt x="817" y="91"/>
                  </a:lnTo>
                  <a:lnTo>
                    <a:pt x="499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00"/>
            </a:solidFill>
            <a:ln w="19050">
              <a:solidFill>
                <a:srgbClr val="99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585" name="Line 33">
              <a:extLst>
                <a:ext uri="{FF2B5EF4-FFF2-40B4-BE49-F238E27FC236}">
                  <a16:creationId xmlns:a16="http://schemas.microsoft.com/office/drawing/2014/main" id="{64905561-61A4-4EDC-985B-2E07BB145C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2931"/>
              <a:ext cx="227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586" name="Line 34">
              <a:extLst>
                <a:ext uri="{FF2B5EF4-FFF2-40B4-BE49-F238E27FC236}">
                  <a16:creationId xmlns:a16="http://schemas.microsoft.com/office/drawing/2014/main" id="{C5CB588F-EB3C-4441-BA8D-8E65778164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3" y="2931"/>
              <a:ext cx="227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587" name="Rectangle 35">
              <a:extLst>
                <a:ext uri="{FF2B5EF4-FFF2-40B4-BE49-F238E27FC236}">
                  <a16:creationId xmlns:a16="http://schemas.microsoft.com/office/drawing/2014/main" id="{8F9D111E-FBB7-4CD3-97EE-F1CE0097E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7" y="2673"/>
              <a:ext cx="137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v</a:t>
              </a:r>
            </a:p>
          </p:txBody>
        </p:sp>
        <p:sp>
          <p:nvSpPr>
            <p:cNvPr id="151588" name="Rectangle 36">
              <a:extLst>
                <a:ext uri="{FF2B5EF4-FFF2-40B4-BE49-F238E27FC236}">
                  <a16:creationId xmlns:a16="http://schemas.microsoft.com/office/drawing/2014/main" id="{9DCF1BFE-B691-448E-A916-B3B4314DF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2" y="2673"/>
              <a:ext cx="137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v</a:t>
              </a:r>
              <a:r>
                <a:rPr lang="en-US" altLang="zh-CN" sz="2400" b="1" baseline="-25000">
                  <a:solidFill>
                    <a:schemeClr val="hlink"/>
                  </a:solidFill>
                  <a:latin typeface="Symbol" panose="05050102010706020507" pitchFamily="18" charset="2"/>
                </a:rPr>
                <a:t>0</a:t>
              </a:r>
            </a:p>
          </p:txBody>
        </p:sp>
        <p:sp>
          <p:nvSpPr>
            <p:cNvPr id="151589" name="Rectangle 37">
              <a:extLst>
                <a:ext uri="{FF2B5EF4-FFF2-40B4-BE49-F238E27FC236}">
                  <a16:creationId xmlns:a16="http://schemas.microsoft.com/office/drawing/2014/main" id="{B5C6EEE9-979F-40D6-AA67-7D271974E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2" y="2621"/>
              <a:ext cx="137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993300"/>
                  </a:solidFill>
                  <a:latin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151590" name="Rectangle 38">
              <a:extLst>
                <a:ext uri="{FF2B5EF4-FFF2-40B4-BE49-F238E27FC236}">
                  <a16:creationId xmlns:a16="http://schemas.microsoft.com/office/drawing/2014/main" id="{61863C57-02C4-4F9C-B36C-3123550C9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1933"/>
              <a:ext cx="137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151591" name="Rectangle 39">
              <a:extLst>
                <a:ext uri="{FF2B5EF4-FFF2-40B4-BE49-F238E27FC236}">
                  <a16:creationId xmlns:a16="http://schemas.microsoft.com/office/drawing/2014/main" id="{921B2FF6-1B87-4383-8298-931B6EFDF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" y="1933"/>
              <a:ext cx="137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51593" name="Rectangle 41">
              <a:extLst>
                <a:ext uri="{FF2B5EF4-FFF2-40B4-BE49-F238E27FC236}">
                  <a16:creationId xmlns:a16="http://schemas.microsoft.com/office/drawing/2014/main" id="{E17B15EC-2778-4A57-9C11-A6F0E16D0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546"/>
              <a:ext cx="137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Symbol" panose="05050102010706020507" pitchFamily="18" charset="2"/>
                </a:rPr>
                <a:t>w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5E7F670D-75AA-4CBE-81FF-59636FE5E4BD}"/>
              </a:ext>
            </a:extLst>
          </p:cNvPr>
          <p:cNvSpPr/>
          <p:nvPr/>
        </p:nvSpPr>
        <p:spPr>
          <a:xfrm>
            <a:off x="7084033" y="5550844"/>
            <a:ext cx="1930511" cy="98015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796FC6A-C1B4-4ADB-9BAE-4612715C6972}"/>
              </a:ext>
            </a:extLst>
          </p:cNvPr>
          <p:cNvSpPr/>
          <p:nvPr/>
        </p:nvSpPr>
        <p:spPr>
          <a:xfrm>
            <a:off x="7033264" y="3672984"/>
            <a:ext cx="1930511" cy="98015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FFFC987-C950-4AD4-98BF-627CFDE6A648}"/>
              </a:ext>
            </a:extLst>
          </p:cNvPr>
          <p:cNvSpPr/>
          <p:nvPr/>
        </p:nvSpPr>
        <p:spPr>
          <a:xfrm>
            <a:off x="6988019" y="1210196"/>
            <a:ext cx="1930511" cy="572741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2A05418B-04CD-4039-B761-2D0124A44CD8}"/>
              </a:ext>
            </a:extLst>
          </p:cNvPr>
          <p:cNvSpPr txBox="1">
            <a:spLocks/>
          </p:cNvSpPr>
          <p:nvPr/>
        </p:nvSpPr>
        <p:spPr>
          <a:xfrm>
            <a:off x="1150938" y="297161"/>
            <a:ext cx="5797550" cy="22383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58A8BE-87DC-4E04-B48F-DA808CEF3E31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70B5D3-4D69-43DB-82B2-85F35A71EDE2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BA34DD-ADC5-4776-AD55-5FE774C845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217D8A4-0C8A-4309-A0A0-6A6C065291CA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刚体的定轴转动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E348F34-4A69-42D3-B85D-7ADC9E2E5DFF}"/>
              </a:ext>
            </a:extLst>
          </p:cNvPr>
          <p:cNvCxnSpPr>
            <a:cxnSpLocks/>
          </p:cNvCxnSpPr>
          <p:nvPr/>
        </p:nvCxnSpPr>
        <p:spPr>
          <a:xfrm>
            <a:off x="511654" y="1276965"/>
            <a:ext cx="0" cy="5392395"/>
          </a:xfrm>
          <a:prstGeom prst="line">
            <a:avLst/>
          </a:prstGeom>
          <a:ln w="603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1649FAA9-57CB-4506-BA06-06B546ADA967}"/>
              </a:ext>
            </a:extLst>
          </p:cNvPr>
          <p:cNvSpPr/>
          <p:nvPr/>
        </p:nvSpPr>
        <p:spPr>
          <a:xfrm>
            <a:off x="394172" y="1366611"/>
            <a:ext cx="232222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A3C6AF2-9495-43E3-9A8D-B96EF85274D2}"/>
              </a:ext>
            </a:extLst>
          </p:cNvPr>
          <p:cNvSpPr/>
          <p:nvPr/>
        </p:nvSpPr>
        <p:spPr>
          <a:xfrm>
            <a:off x="402297" y="4719500"/>
            <a:ext cx="232222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C779A152-2309-4730-BEE8-E4F1EFEB0836}"/>
              </a:ext>
            </a:extLst>
          </p:cNvPr>
          <p:cNvSpPr/>
          <p:nvPr/>
        </p:nvSpPr>
        <p:spPr>
          <a:xfrm>
            <a:off x="402297" y="1891376"/>
            <a:ext cx="232222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62E79F8-AB14-4027-AE9C-ABD1D82F6C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332616"/>
              </p:ext>
            </p:extLst>
          </p:nvPr>
        </p:nvGraphicFramePr>
        <p:xfrm>
          <a:off x="2893325" y="1259946"/>
          <a:ext cx="2760506" cy="65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09" name="Equation" r:id="rId4" imgW="1434960" imgH="342720" progId="Equation.DSMT4">
                  <p:embed/>
                </p:oleObj>
              </mc:Choice>
              <mc:Fallback>
                <p:oleObj name="Equation" r:id="rId4" imgW="143496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3325" y="1259946"/>
                        <a:ext cx="2760506" cy="659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370F9EED-92C8-4352-8A1E-9370A0F6BA1B}"/>
              </a:ext>
            </a:extLst>
          </p:cNvPr>
          <p:cNvSpPr/>
          <p:nvPr/>
        </p:nvSpPr>
        <p:spPr>
          <a:xfrm>
            <a:off x="678599" y="1250520"/>
            <a:ext cx="1980029" cy="400110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刚体的重力势能</a:t>
            </a:r>
            <a:endParaRPr lang="en-US" altLang="zh-CN" sz="2000" b="1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FDB9514-467E-4CF3-9434-2402FF622C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551569"/>
              </p:ext>
            </p:extLst>
          </p:nvPr>
        </p:nvGraphicFramePr>
        <p:xfrm>
          <a:off x="7150795" y="1212130"/>
          <a:ext cx="1604957" cy="57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10" name="Equation" r:id="rId6" imgW="672840" imgH="241200" progId="Equation.DSMT4">
                  <p:embed/>
                </p:oleObj>
              </mc:Choice>
              <mc:Fallback>
                <p:oleObj name="Equation" r:id="rId6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50795" y="1212130"/>
                        <a:ext cx="1604957" cy="575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矩形 29">
            <a:extLst>
              <a:ext uri="{FF2B5EF4-FFF2-40B4-BE49-F238E27FC236}">
                <a16:creationId xmlns:a16="http://schemas.microsoft.com/office/drawing/2014/main" id="{6AD9A302-92B8-453C-83BF-F082B7220F1D}"/>
              </a:ext>
            </a:extLst>
          </p:cNvPr>
          <p:cNvSpPr/>
          <p:nvPr/>
        </p:nvSpPr>
        <p:spPr>
          <a:xfrm>
            <a:off x="685389" y="1796221"/>
            <a:ext cx="2492990" cy="400110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刚体定轴转动的动能</a:t>
            </a:r>
            <a:endParaRPr lang="en-US" altLang="zh-CN" sz="2000" b="1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72A3AEE3-BA0C-4DC6-9F58-B8643EE98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36709"/>
              </p:ext>
            </p:extLst>
          </p:nvPr>
        </p:nvGraphicFramePr>
        <p:xfrm>
          <a:off x="678599" y="2252645"/>
          <a:ext cx="3997126" cy="809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11" name="Equation" r:id="rId8" imgW="2070000" imgH="419040" progId="Equation.DSMT4">
                  <p:embed/>
                </p:oleObj>
              </mc:Choice>
              <mc:Fallback>
                <p:oleObj name="Equation" r:id="rId8" imgW="20700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8599" y="2252645"/>
                        <a:ext cx="3997126" cy="809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492F6015-B7BB-43BE-99B3-3B8B807373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4"/>
              </p:ext>
            </p:extLst>
          </p:nvPr>
        </p:nvGraphicFramePr>
        <p:xfrm>
          <a:off x="4560290" y="2286689"/>
          <a:ext cx="2852286" cy="741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12" name="Equation" r:id="rId10" imgW="1612800" imgH="419040" progId="Equation.DSMT4">
                  <p:embed/>
                </p:oleObj>
              </mc:Choice>
              <mc:Fallback>
                <p:oleObj name="Equation" r:id="rId10" imgW="16128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60290" y="2286689"/>
                        <a:ext cx="2852286" cy="741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BCCCEDA3-3271-4772-8C80-417C732F6A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30940"/>
              </p:ext>
            </p:extLst>
          </p:nvPr>
        </p:nvGraphicFramePr>
        <p:xfrm>
          <a:off x="1042271" y="3003212"/>
          <a:ext cx="3065277" cy="809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13" name="Equation" r:id="rId12" imgW="1587240" imgH="419040" progId="Equation.DSMT4">
                  <p:embed/>
                </p:oleObj>
              </mc:Choice>
              <mc:Fallback>
                <p:oleObj name="Equation" r:id="rId12" imgW="15872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42271" y="3003212"/>
                        <a:ext cx="3065277" cy="809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ACAAA04F-582F-4DD4-84B5-76E8C60036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451086"/>
              </p:ext>
            </p:extLst>
          </p:nvPr>
        </p:nvGraphicFramePr>
        <p:xfrm>
          <a:off x="984128" y="3777590"/>
          <a:ext cx="3043247" cy="7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14" name="Equation" r:id="rId14" imgW="1625400" imgH="419040" progId="Equation.DSMT4">
                  <p:embed/>
                </p:oleObj>
              </mc:Choice>
              <mc:Fallback>
                <p:oleObj name="Equation" r:id="rId14" imgW="16254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84128" y="3777590"/>
                        <a:ext cx="3043247" cy="7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54FB5295-4779-405F-83D2-17519ACDC8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675438"/>
              </p:ext>
            </p:extLst>
          </p:nvPr>
        </p:nvGraphicFramePr>
        <p:xfrm>
          <a:off x="4027375" y="3787545"/>
          <a:ext cx="980013" cy="690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15" name="Equation" r:id="rId16" imgW="558720" imgH="393480" progId="Equation.DSMT4">
                  <p:embed/>
                </p:oleObj>
              </mc:Choice>
              <mc:Fallback>
                <p:oleObj name="Equation" r:id="rId16" imgW="5587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027375" y="3787545"/>
                        <a:ext cx="980013" cy="6904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EE123584-1E39-4115-8C2A-B3A3B9FDDF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783529"/>
              </p:ext>
            </p:extLst>
          </p:nvPr>
        </p:nvGraphicFramePr>
        <p:xfrm>
          <a:off x="4984819" y="3834522"/>
          <a:ext cx="1862654" cy="648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16" name="Equation" r:id="rId18" imgW="1130040" imgH="393480" progId="Equation.DSMT4">
                  <p:embed/>
                </p:oleObj>
              </mc:Choice>
              <mc:Fallback>
                <p:oleObj name="Equation" r:id="rId18" imgW="11300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984819" y="3834522"/>
                        <a:ext cx="1862654" cy="648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EC3A3FD7-7383-40AC-BE08-7E6B3981A5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210587"/>
              </p:ext>
            </p:extLst>
          </p:nvPr>
        </p:nvGraphicFramePr>
        <p:xfrm>
          <a:off x="4274245" y="3153734"/>
          <a:ext cx="287655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17" name="Equation" r:id="rId20" imgW="1536480" imgH="241200" progId="Equation.DSMT4">
                  <p:embed/>
                </p:oleObj>
              </mc:Choice>
              <mc:Fallback>
                <p:oleObj name="Equation" r:id="rId20" imgW="1536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274245" y="3153734"/>
                        <a:ext cx="2876550" cy="45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4A6824EE-6030-4C07-8BEA-38056A3E5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828336"/>
              </p:ext>
            </p:extLst>
          </p:nvPr>
        </p:nvGraphicFramePr>
        <p:xfrm>
          <a:off x="7150795" y="3668429"/>
          <a:ext cx="169545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18" name="Equation" r:id="rId22" imgW="711000" imgH="393480" progId="Equation.DSMT4">
                  <p:embed/>
                </p:oleObj>
              </mc:Choice>
              <mc:Fallback>
                <p:oleObj name="Equation" r:id="rId22" imgW="711000" imgH="3934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FDB9514-467E-4CF3-9434-2402FF622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150795" y="3668429"/>
                        <a:ext cx="1695450" cy="938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矩形 40">
            <a:extLst>
              <a:ext uri="{FF2B5EF4-FFF2-40B4-BE49-F238E27FC236}">
                <a16:creationId xmlns:a16="http://schemas.microsoft.com/office/drawing/2014/main" id="{046F8460-3FCE-479F-8DF9-59289E9F2FF7}"/>
              </a:ext>
            </a:extLst>
          </p:cNvPr>
          <p:cNvSpPr/>
          <p:nvPr/>
        </p:nvSpPr>
        <p:spPr>
          <a:xfrm>
            <a:off x="4057530" y="3195545"/>
            <a:ext cx="3457884" cy="400110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                                       )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1A80242-7D4D-4746-8BE0-1AA812D50453}"/>
              </a:ext>
            </a:extLst>
          </p:cNvPr>
          <p:cNvSpPr/>
          <p:nvPr/>
        </p:nvSpPr>
        <p:spPr>
          <a:xfrm>
            <a:off x="685389" y="4653136"/>
            <a:ext cx="2236510" cy="400110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力矩对刚体的做功</a:t>
            </a:r>
            <a:endParaRPr lang="en-US" altLang="zh-CN" sz="2000" b="1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A0E65B4A-2861-424D-B083-780B74E38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8743"/>
              </p:ext>
            </p:extLst>
          </p:nvPr>
        </p:nvGraphicFramePr>
        <p:xfrm>
          <a:off x="722863" y="5032778"/>
          <a:ext cx="3871530" cy="690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19" name="Equation" r:id="rId24" imgW="1993680" imgH="355320" progId="Equation.DSMT4">
                  <p:embed/>
                </p:oleObj>
              </mc:Choice>
              <mc:Fallback>
                <p:oleObj name="Equation" r:id="rId24" imgW="19936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22863" y="5032778"/>
                        <a:ext cx="3871530" cy="6904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7D8D054E-B174-4693-8DFB-5FC59F7E5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167448"/>
              </p:ext>
            </p:extLst>
          </p:nvPr>
        </p:nvGraphicFramePr>
        <p:xfrm>
          <a:off x="4664063" y="5032778"/>
          <a:ext cx="2178081" cy="648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20" name="Equation" r:id="rId26" imgW="1193760" imgH="355320" progId="Equation.DSMT4">
                  <p:embed/>
                </p:oleObj>
              </mc:Choice>
              <mc:Fallback>
                <p:oleObj name="Equation" r:id="rId26" imgW="11937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664063" y="5032778"/>
                        <a:ext cx="2178081" cy="648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FB578AC1-4135-422C-AF38-F6A6877245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159041"/>
              </p:ext>
            </p:extLst>
          </p:nvPr>
        </p:nvGraphicFramePr>
        <p:xfrm>
          <a:off x="1310564" y="5644716"/>
          <a:ext cx="3674255" cy="690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21" name="Equation" r:id="rId28" imgW="1892160" imgH="355320" progId="Equation.DSMT4">
                  <p:embed/>
                </p:oleObj>
              </mc:Choice>
              <mc:Fallback>
                <p:oleObj name="Equation" r:id="rId28" imgW="18921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310564" y="5644716"/>
                        <a:ext cx="3674255" cy="6904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1577B9BC-CD41-4AE5-AAA6-3418E0FE8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902906"/>
              </p:ext>
            </p:extLst>
          </p:nvPr>
        </p:nvGraphicFramePr>
        <p:xfrm>
          <a:off x="1304706" y="6341996"/>
          <a:ext cx="2694893" cy="450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22" name="Equation" r:id="rId30" imgW="1333440" imgH="228600" progId="Equation.DSMT4">
                  <p:embed/>
                </p:oleObj>
              </mc:Choice>
              <mc:Fallback>
                <p:oleObj name="Equation" r:id="rId30" imgW="1333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304706" y="6341996"/>
                        <a:ext cx="2694893" cy="450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4D8A6D1F-B3EB-485C-9C60-2EAD0F76C2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4489477"/>
              </p:ext>
            </p:extLst>
          </p:nvPr>
        </p:nvGraphicFramePr>
        <p:xfrm>
          <a:off x="7084033" y="5733934"/>
          <a:ext cx="1907104" cy="6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23" name="Equation" r:id="rId32" imgW="876240" imgH="279360" progId="Equation.DSMT4">
                  <p:embed/>
                </p:oleObj>
              </mc:Choice>
              <mc:Fallback>
                <p:oleObj name="Equation" r:id="rId32" imgW="8762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084033" y="5733934"/>
                        <a:ext cx="1907104" cy="60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102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8" grpId="0" animBg="1"/>
      <p:bldP spid="15" grpId="0" animBg="1"/>
      <p:bldP spid="43" grpId="0" animBg="1"/>
      <p:bldP spid="27" grpId="0"/>
      <p:bldP spid="30" grpId="0"/>
      <p:bldP spid="41" grpId="0"/>
      <p:bldP spid="4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2A05418B-04CD-4039-B761-2D0124A44CD8}"/>
              </a:ext>
            </a:extLst>
          </p:cNvPr>
          <p:cNvSpPr txBox="1">
            <a:spLocks/>
          </p:cNvSpPr>
          <p:nvPr/>
        </p:nvSpPr>
        <p:spPr>
          <a:xfrm>
            <a:off x="1150938" y="297161"/>
            <a:ext cx="5797550" cy="22383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58A8BE-87DC-4E04-B48F-DA808CEF3E31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70B5D3-4D69-43DB-82B2-85F35A71EDE2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BA34DD-ADC5-4776-AD55-5FE774C845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217D8A4-0C8A-4309-A0A0-6A6C065291CA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刚体的平行平面运动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879822-F495-49AB-9E14-DE10A442938C}"/>
              </a:ext>
            </a:extLst>
          </p:cNvPr>
          <p:cNvSpPr txBox="1"/>
          <p:nvPr/>
        </p:nvSpPr>
        <p:spPr>
          <a:xfrm>
            <a:off x="215458" y="1441978"/>
            <a:ext cx="3133916" cy="55413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刚体的平行平面运动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C0C33AF-0123-4A16-8364-AEA7FD400737}"/>
              </a:ext>
            </a:extLst>
          </p:cNvPr>
          <p:cNvSpPr txBox="1"/>
          <p:nvPr/>
        </p:nvSpPr>
        <p:spPr>
          <a:xfrm>
            <a:off x="2951878" y="1467377"/>
            <a:ext cx="59766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刚体内所有点的运动都平行于某一平面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4A0A93C-7FEF-41A3-98C1-BEE2D53C8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4" y="2255301"/>
            <a:ext cx="3610810" cy="270810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ED0FDC0-BB35-4658-829C-40F33B22B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7" y="2255301"/>
            <a:ext cx="3610810" cy="2701217"/>
          </a:xfrm>
          <a:prstGeom prst="rect">
            <a:avLst/>
          </a:prstGeom>
        </p:spPr>
      </p:pic>
      <p:graphicFrame>
        <p:nvGraphicFramePr>
          <p:cNvPr id="11" name="Object 56">
            <a:extLst>
              <a:ext uri="{FF2B5EF4-FFF2-40B4-BE49-F238E27FC236}">
                <a16:creationId xmlns:a16="http://schemas.microsoft.com/office/drawing/2014/main" id="{02B709A2-047B-41B3-B95C-49B5F0E424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261978"/>
              </p:ext>
            </p:extLst>
          </p:nvPr>
        </p:nvGraphicFramePr>
        <p:xfrm>
          <a:off x="6084168" y="5950847"/>
          <a:ext cx="24177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4" name="BMP 图像" r:id="rId6" imgW="2419048" imgH="590476" progId="Paint.Picture">
                  <p:embed/>
                </p:oleObj>
              </mc:Choice>
              <mc:Fallback>
                <p:oleObj name="BMP 图像" r:id="rId6" imgW="2419048" imgH="590476" progId="Paint.Picture">
                  <p:embed/>
                  <p:pic>
                    <p:nvPicPr>
                      <p:cNvPr id="44" name="Object 56">
                        <a:extLst>
                          <a:ext uri="{FF2B5EF4-FFF2-40B4-BE49-F238E27FC236}">
                            <a16:creationId xmlns:a16="http://schemas.microsoft.com/office/drawing/2014/main" id="{138324DE-B774-49FC-B337-931AA1FCB1F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5950847"/>
                        <a:ext cx="2417763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>
            <a:extLst>
              <a:ext uri="{FF2B5EF4-FFF2-40B4-BE49-F238E27FC236}">
                <a16:creationId xmlns:a16="http://schemas.microsoft.com/office/drawing/2014/main" id="{A295A152-677C-4551-A67B-E536B60D52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55775"/>
              </p:ext>
            </p:extLst>
          </p:nvPr>
        </p:nvGraphicFramePr>
        <p:xfrm>
          <a:off x="871459" y="5927035"/>
          <a:ext cx="4160838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5" name="BMP 图像" r:id="rId8" imgW="4161905" imgH="638264" progId="Paint.Picture">
                  <p:embed/>
                </p:oleObj>
              </mc:Choice>
              <mc:Fallback>
                <p:oleObj name="BMP 图像" r:id="rId8" imgW="4161905" imgH="638264" progId="Paint.Picture">
                  <p:embed/>
                  <p:pic>
                    <p:nvPicPr>
                      <p:cNvPr id="46" name="Object 10">
                        <a:extLst>
                          <a:ext uri="{FF2B5EF4-FFF2-40B4-BE49-F238E27FC236}">
                            <a16:creationId xmlns:a16="http://schemas.microsoft.com/office/drawing/2014/main" id="{17B0D2D2-1D29-4C2C-8E9F-4CA26C4E5D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459" y="5927035"/>
                        <a:ext cx="4160838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BE6F5403-3889-42E6-B084-0E35FA680A74}"/>
              </a:ext>
            </a:extLst>
          </p:cNvPr>
          <p:cNvSpPr txBox="1"/>
          <p:nvPr/>
        </p:nvSpPr>
        <p:spPr>
          <a:xfrm>
            <a:off x="610936" y="5210944"/>
            <a:ext cx="8317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刚体的运动可以分解为为质心的平动和绕质心的转动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740BD3F-BDDB-4F61-9265-C6ED640D9DCD}"/>
              </a:ext>
            </a:extLst>
          </p:cNvPr>
          <p:cNvSpPr txBox="1"/>
          <p:nvPr/>
        </p:nvSpPr>
        <p:spPr>
          <a:xfrm>
            <a:off x="-82590" y="5999593"/>
            <a:ext cx="1233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50E8129-8014-4611-9F8D-5C9D2DC2C2D9}"/>
              </a:ext>
            </a:extLst>
          </p:cNvPr>
          <p:cNvSpPr txBox="1"/>
          <p:nvPr/>
        </p:nvSpPr>
        <p:spPr>
          <a:xfrm>
            <a:off x="5220072" y="6003335"/>
            <a:ext cx="1233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300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2A05418B-04CD-4039-B761-2D0124A44CD8}"/>
              </a:ext>
            </a:extLst>
          </p:cNvPr>
          <p:cNvSpPr txBox="1">
            <a:spLocks/>
          </p:cNvSpPr>
          <p:nvPr/>
        </p:nvSpPr>
        <p:spPr>
          <a:xfrm>
            <a:off x="1150938" y="297161"/>
            <a:ext cx="5797550" cy="22383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58A8BE-87DC-4E04-B48F-DA808CEF3E31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70B5D3-4D69-43DB-82B2-85F35A71EDE2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BA34DD-ADC5-4776-AD55-5FE774C84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217D8A4-0C8A-4309-A0A0-6A6C065291CA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刚体的平行平面运动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F36C79-14E5-44D6-84C3-0DD73069F81E}"/>
              </a:ext>
            </a:extLst>
          </p:cNvPr>
          <p:cNvSpPr/>
          <p:nvPr/>
        </p:nvSpPr>
        <p:spPr>
          <a:xfrm>
            <a:off x="1322248" y="1395879"/>
            <a:ext cx="6912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在任何瞬间，作平面平行运动的刚体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或延伸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上，总有一点</a:t>
            </a:r>
            <a:r>
              <a:rPr lang="en-US" altLang="zh-CN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O‘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的速度为零，即这时的刚体只能绕该点转动，该点即为瞬心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267137-89EF-4FF0-802D-4790138EF21E}"/>
              </a:ext>
            </a:extLst>
          </p:cNvPr>
          <p:cNvSpPr/>
          <p:nvPr/>
        </p:nvSpPr>
        <p:spPr>
          <a:xfrm>
            <a:off x="59593" y="4744827"/>
            <a:ext cx="8820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如果已知质心的速度</a:t>
            </a:r>
            <a:r>
              <a:rPr lang="en-US" altLang="zh-CN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和角速度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，那么瞬心在</a:t>
            </a:r>
            <a:r>
              <a:rPr lang="en-US" altLang="zh-CN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的垂线方向上，且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O'C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2CF5C4-A27A-47FD-A73E-FA65DA323CE3}"/>
              </a:ext>
            </a:extLst>
          </p:cNvPr>
          <p:cNvSpPr/>
          <p:nvPr/>
        </p:nvSpPr>
        <p:spPr>
          <a:xfrm>
            <a:off x="59593" y="5620616"/>
            <a:ext cx="8943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如果已知刚体上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点的速度</a:t>
            </a:r>
            <a:r>
              <a:rPr lang="en-US" altLang="zh-CN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，那么它们的垂线交点就是瞬心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168E55F-8D28-4F1D-99F3-12694127B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38" y="2164625"/>
            <a:ext cx="5869122" cy="201530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631FC67-DC01-4D54-93C5-F7714F1D0914}"/>
              </a:ext>
            </a:extLst>
          </p:cNvPr>
          <p:cNvSpPr txBox="1"/>
          <p:nvPr/>
        </p:nvSpPr>
        <p:spPr>
          <a:xfrm>
            <a:off x="215458" y="1441978"/>
            <a:ext cx="1116182" cy="55413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瞬心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7DB37BB-93EA-4E38-9B8B-7DC1802273C2}"/>
              </a:ext>
            </a:extLst>
          </p:cNvPr>
          <p:cNvSpPr/>
          <p:nvPr/>
        </p:nvSpPr>
        <p:spPr>
          <a:xfrm>
            <a:off x="59593" y="6311739"/>
            <a:ext cx="8943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每个时刻瞬心的位置可能不一样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55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2A05418B-04CD-4039-B761-2D0124A44CD8}"/>
              </a:ext>
            </a:extLst>
          </p:cNvPr>
          <p:cNvSpPr txBox="1">
            <a:spLocks/>
          </p:cNvSpPr>
          <p:nvPr/>
        </p:nvSpPr>
        <p:spPr>
          <a:xfrm>
            <a:off x="1150938" y="297161"/>
            <a:ext cx="5797550" cy="22383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58A8BE-87DC-4E04-B48F-DA808CEF3E31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70B5D3-4D69-43DB-82B2-85F35A71EDE2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BA34DD-ADC5-4776-AD55-5FE774C845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217D8A4-0C8A-4309-A0A0-6A6C065291CA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刚体的转动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15DC097-A60A-4782-9F63-3EF5A514A3E9}"/>
              </a:ext>
            </a:extLst>
          </p:cNvPr>
          <p:cNvSpPr txBox="1"/>
          <p:nvPr/>
        </p:nvSpPr>
        <p:spPr>
          <a:xfrm>
            <a:off x="323528" y="1160043"/>
            <a:ext cx="544745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EFB5BE7-A3EC-4F1E-807E-2DC03B051287}"/>
              </a:ext>
            </a:extLst>
          </p:cNvPr>
          <p:cNvSpPr/>
          <p:nvPr/>
        </p:nvSpPr>
        <p:spPr>
          <a:xfrm>
            <a:off x="971600" y="1144654"/>
            <a:ext cx="2492990" cy="400110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质点单摆的能量分析</a:t>
            </a:r>
            <a:endParaRPr lang="en-US" altLang="zh-CN" sz="2000" b="1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9AF232F-D165-4A86-97F5-170C2AA7B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528" y="1165794"/>
            <a:ext cx="1271226" cy="2112612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B9EF6612-E8C1-495A-8753-53AB3E9AF8F6}"/>
              </a:ext>
            </a:extLst>
          </p:cNvPr>
          <p:cNvSpPr/>
          <p:nvPr/>
        </p:nvSpPr>
        <p:spPr>
          <a:xfrm>
            <a:off x="212434" y="1616908"/>
            <a:ext cx="2160240" cy="64633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下落过程绳子不做功，机械能守恒</a:t>
            </a:r>
            <a:endParaRPr lang="en-US" altLang="zh-CN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553A926-7D2F-44CD-BEF4-BE8377B0AA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374104"/>
              </p:ext>
            </p:extLst>
          </p:nvPr>
        </p:nvGraphicFramePr>
        <p:xfrm>
          <a:off x="2372674" y="1572327"/>
          <a:ext cx="3775075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1" name="Equation" r:id="rId5" imgW="2095200" imgH="393480" progId="Equation.DSMT4">
                  <p:embed/>
                </p:oleObj>
              </mc:Choice>
              <mc:Fallback>
                <p:oleObj name="Equation" r:id="rId5" imgW="2095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72674" y="1572327"/>
                        <a:ext cx="3775075" cy="709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矩形 53">
            <a:extLst>
              <a:ext uri="{FF2B5EF4-FFF2-40B4-BE49-F238E27FC236}">
                <a16:creationId xmlns:a16="http://schemas.microsoft.com/office/drawing/2014/main" id="{C4075D51-5645-4EAB-9D04-346F4E310704}"/>
              </a:ext>
            </a:extLst>
          </p:cNvPr>
          <p:cNvSpPr/>
          <p:nvPr/>
        </p:nvSpPr>
        <p:spPr>
          <a:xfrm>
            <a:off x="212434" y="2340415"/>
            <a:ext cx="2160240" cy="64633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换成</a:t>
            </a:r>
            <a:r>
              <a:rPr lang="en-US" altLang="zh-CN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点为中心的转动动能计算</a:t>
            </a:r>
            <a:endParaRPr lang="en-US" altLang="zh-CN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7C9FA8A9-3404-4505-99AE-CED07DC4E7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008630"/>
              </p:ext>
            </p:extLst>
          </p:nvPr>
        </p:nvGraphicFramePr>
        <p:xfrm>
          <a:off x="2372674" y="2274047"/>
          <a:ext cx="3455988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2" name="Equation" r:id="rId7" imgW="1917360" imgH="393480" progId="Equation.DSMT4">
                  <p:embed/>
                </p:oleObj>
              </mc:Choice>
              <mc:Fallback>
                <p:oleObj name="Equation" r:id="rId7" imgW="1917360" imgH="39348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1553A926-7D2F-44CD-BEF4-BE8377B0A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72674" y="2274047"/>
                        <a:ext cx="3455988" cy="709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50EF5796-C791-465B-A369-4338D913A5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9372"/>
              </p:ext>
            </p:extLst>
          </p:nvPr>
        </p:nvGraphicFramePr>
        <p:xfrm>
          <a:off x="5824642" y="2388762"/>
          <a:ext cx="1586791" cy="462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3" name="Equation" r:id="rId9" imgW="914400" imgH="266400" progId="Equation.DSMT4">
                  <p:embed/>
                </p:oleObj>
              </mc:Choice>
              <mc:Fallback>
                <p:oleObj name="Equation" r:id="rId9" imgW="91440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24642" y="2388762"/>
                        <a:ext cx="1586791" cy="462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矩形 55">
            <a:extLst>
              <a:ext uri="{FF2B5EF4-FFF2-40B4-BE49-F238E27FC236}">
                <a16:creationId xmlns:a16="http://schemas.microsoft.com/office/drawing/2014/main" id="{ADC98FC6-120C-44D9-9FFA-95712B81CC14}"/>
              </a:ext>
            </a:extLst>
          </p:cNvPr>
          <p:cNvSpPr/>
          <p:nvPr/>
        </p:nvSpPr>
        <p:spPr>
          <a:xfrm>
            <a:off x="221183" y="3097731"/>
            <a:ext cx="2160240" cy="64633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以质点为转动中心计算</a:t>
            </a:r>
            <a:endParaRPr lang="en-US" altLang="zh-CN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30F3184C-F25E-499B-9AA7-B64D00A74F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598798"/>
              </p:ext>
            </p:extLst>
          </p:nvPr>
        </p:nvGraphicFramePr>
        <p:xfrm>
          <a:off x="2372674" y="2976941"/>
          <a:ext cx="4029075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4" name="Equation" r:id="rId11" imgW="2234880" imgH="393480" progId="Equation.DSMT4">
                  <p:embed/>
                </p:oleObj>
              </mc:Choice>
              <mc:Fallback>
                <p:oleObj name="Equation" r:id="rId11" imgW="2234880" imgH="393480" progId="Equation.DSMT4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id="{7C9FA8A9-3404-4505-99AE-CED07DC4E7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72674" y="2976941"/>
                        <a:ext cx="4029075" cy="709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3D643C96-FACF-44D5-8066-2B54D52EDC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766739"/>
              </p:ext>
            </p:extLst>
          </p:nvPr>
        </p:nvGraphicFramePr>
        <p:xfrm>
          <a:off x="6401749" y="3110231"/>
          <a:ext cx="1586791" cy="462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5" name="Equation" r:id="rId13" imgW="914400" imgH="266400" progId="Equation.DSMT4">
                  <p:embed/>
                </p:oleObj>
              </mc:Choice>
              <mc:Fallback>
                <p:oleObj name="Equation" r:id="rId13" imgW="914400" imgH="26640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50EF5796-C791-465B-A369-4338D913A5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1749" y="3110231"/>
                        <a:ext cx="1586791" cy="462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文本框 58">
            <a:extLst>
              <a:ext uri="{FF2B5EF4-FFF2-40B4-BE49-F238E27FC236}">
                <a16:creationId xmlns:a16="http://schemas.microsoft.com/office/drawing/2014/main" id="{D53CF139-8A03-4092-9E7F-22117D96E823}"/>
              </a:ext>
            </a:extLst>
          </p:cNvPr>
          <p:cNvSpPr txBox="1"/>
          <p:nvPr/>
        </p:nvSpPr>
        <p:spPr>
          <a:xfrm>
            <a:off x="269777" y="3909408"/>
            <a:ext cx="544745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DD0D0D2-1F6F-4ADB-B5BC-1B69CC21CD95}"/>
              </a:ext>
            </a:extLst>
          </p:cNvPr>
          <p:cNvSpPr/>
          <p:nvPr/>
        </p:nvSpPr>
        <p:spPr>
          <a:xfrm>
            <a:off x="917849" y="3894019"/>
            <a:ext cx="5314275" cy="400110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圆盘单摆的能量分析（轻质杆，与圆盘固结）</a:t>
            </a:r>
            <a:endParaRPr lang="en-US" altLang="zh-CN" sz="2000" b="1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0C3B512-74CA-4AD3-A6F6-1773DC68EA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61481" y="3885982"/>
            <a:ext cx="1586791" cy="1727464"/>
          </a:xfrm>
          <a:prstGeom prst="rect">
            <a:avLst/>
          </a:prstGeom>
        </p:spPr>
      </p:pic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4DF68E6F-A22D-42E8-B7A5-02C261B26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372307"/>
              </p:ext>
            </p:extLst>
          </p:nvPr>
        </p:nvGraphicFramePr>
        <p:xfrm>
          <a:off x="8606970" y="1940073"/>
          <a:ext cx="185058" cy="370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6" name="Equation" r:id="rId15" imgW="88560" imgH="177480" progId="Equation.DSMT4">
                  <p:embed/>
                </p:oleObj>
              </mc:Choice>
              <mc:Fallback>
                <p:oleObj name="Equation" r:id="rId15" imgW="88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606970" y="1940073"/>
                        <a:ext cx="185058" cy="370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F7B7BF6E-116F-48AB-AF52-2F5C997ABC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947729"/>
              </p:ext>
            </p:extLst>
          </p:nvPr>
        </p:nvGraphicFramePr>
        <p:xfrm>
          <a:off x="8526462" y="3157201"/>
          <a:ext cx="346075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7" name="Equation" r:id="rId17" imgW="164880" imgH="139680" progId="Equation.DSMT4">
                  <p:embed/>
                </p:oleObj>
              </mc:Choice>
              <mc:Fallback>
                <p:oleObj name="Equation" r:id="rId17" imgW="164880" imgH="13968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4DF68E6F-A22D-42E8-B7A5-02C261B26B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526462" y="3157201"/>
                        <a:ext cx="346075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>
            <a:extLst>
              <a:ext uri="{FF2B5EF4-FFF2-40B4-BE49-F238E27FC236}">
                <a16:creationId xmlns:a16="http://schemas.microsoft.com/office/drawing/2014/main" id="{93889D12-D349-4B5B-AC29-2D1FA2A82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916675"/>
              </p:ext>
            </p:extLst>
          </p:nvPr>
        </p:nvGraphicFramePr>
        <p:xfrm>
          <a:off x="8421912" y="4323079"/>
          <a:ext cx="185058" cy="370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8" name="Equation" r:id="rId19" imgW="88560" imgH="177480" progId="Equation.DSMT4">
                  <p:embed/>
                </p:oleObj>
              </mc:Choice>
              <mc:Fallback>
                <p:oleObj name="Equation" r:id="rId19" imgW="88560" imgH="17748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4DF68E6F-A22D-42E8-B7A5-02C261B26B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421912" y="4323079"/>
                        <a:ext cx="185058" cy="370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>
            <a:extLst>
              <a:ext uri="{FF2B5EF4-FFF2-40B4-BE49-F238E27FC236}">
                <a16:creationId xmlns:a16="http://schemas.microsoft.com/office/drawing/2014/main" id="{B84A7CE9-3502-45CC-9251-34D4AAD68C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701499"/>
              </p:ext>
            </p:extLst>
          </p:nvPr>
        </p:nvGraphicFramePr>
        <p:xfrm>
          <a:off x="8562109" y="5359243"/>
          <a:ext cx="346075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9" name="Equation" r:id="rId20" imgW="164880" imgH="139680" progId="Equation.DSMT4">
                  <p:embed/>
                </p:oleObj>
              </mc:Choice>
              <mc:Fallback>
                <p:oleObj name="Equation" r:id="rId20" imgW="164880" imgH="139680" progId="Equation.DSMT4">
                  <p:embed/>
                  <p:pic>
                    <p:nvPicPr>
                      <p:cNvPr id="61" name="对象 60">
                        <a:extLst>
                          <a:ext uri="{FF2B5EF4-FFF2-40B4-BE49-F238E27FC236}">
                            <a16:creationId xmlns:a16="http://schemas.microsoft.com/office/drawing/2014/main" id="{F7B7BF6E-116F-48AB-AF52-2F5C997ABC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562109" y="5359243"/>
                        <a:ext cx="346075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>
            <a:extLst>
              <a:ext uri="{FF2B5EF4-FFF2-40B4-BE49-F238E27FC236}">
                <a16:creationId xmlns:a16="http://schemas.microsoft.com/office/drawing/2014/main" id="{211E7C67-6F4D-468C-89F0-AEC02509D3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564611"/>
              </p:ext>
            </p:extLst>
          </p:nvPr>
        </p:nvGraphicFramePr>
        <p:xfrm>
          <a:off x="8558741" y="4842543"/>
          <a:ext cx="319088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0" name="Equation" r:id="rId22" imgW="152280" imgH="164880" progId="Equation.DSMT4">
                  <p:embed/>
                </p:oleObj>
              </mc:Choice>
              <mc:Fallback>
                <p:oleObj name="Equation" r:id="rId22" imgW="152280" imgH="164880" progId="Equation.DSMT4">
                  <p:embed/>
                  <p:pic>
                    <p:nvPicPr>
                      <p:cNvPr id="63" name="对象 62">
                        <a:extLst>
                          <a:ext uri="{FF2B5EF4-FFF2-40B4-BE49-F238E27FC236}">
                            <a16:creationId xmlns:a16="http://schemas.microsoft.com/office/drawing/2014/main" id="{B84A7CE9-3502-45CC-9251-34D4AAD68C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558741" y="4842543"/>
                        <a:ext cx="319088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矩形 64">
            <a:extLst>
              <a:ext uri="{FF2B5EF4-FFF2-40B4-BE49-F238E27FC236}">
                <a16:creationId xmlns:a16="http://schemas.microsoft.com/office/drawing/2014/main" id="{E02B63DD-6341-471F-AB32-F7FE35418BCD}"/>
              </a:ext>
            </a:extLst>
          </p:cNvPr>
          <p:cNvSpPr/>
          <p:nvPr/>
        </p:nvSpPr>
        <p:spPr>
          <a:xfrm>
            <a:off x="171117" y="4366348"/>
            <a:ext cx="4791614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下落过程杆不做功，机械能守恒</a:t>
            </a:r>
            <a:endParaRPr lang="en-US" altLang="zh-CN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8" name="对象 67">
            <a:extLst>
              <a:ext uri="{FF2B5EF4-FFF2-40B4-BE49-F238E27FC236}">
                <a16:creationId xmlns:a16="http://schemas.microsoft.com/office/drawing/2014/main" id="{A0DA9076-6028-4A9B-A8EF-41BC918AE3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380567"/>
              </p:ext>
            </p:extLst>
          </p:nvPr>
        </p:nvGraphicFramePr>
        <p:xfrm>
          <a:off x="2132556" y="5392161"/>
          <a:ext cx="570071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1" name="Equation" r:id="rId24" imgW="3162240" imgH="419040" progId="Equation.DSMT4">
                  <p:embed/>
                </p:oleObj>
              </mc:Choice>
              <mc:Fallback>
                <p:oleObj name="Equation" r:id="rId24" imgW="3162240" imgH="419040" progId="Equation.DSMT4">
                  <p:embed/>
                  <p:pic>
                    <p:nvPicPr>
                      <p:cNvPr id="57" name="对象 56">
                        <a:extLst>
                          <a:ext uri="{FF2B5EF4-FFF2-40B4-BE49-F238E27FC236}">
                            <a16:creationId xmlns:a16="http://schemas.microsoft.com/office/drawing/2014/main" id="{30F3184C-F25E-499B-9AA7-B64D00A74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132556" y="5392161"/>
                        <a:ext cx="5700713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矩形 68">
            <a:extLst>
              <a:ext uri="{FF2B5EF4-FFF2-40B4-BE49-F238E27FC236}">
                <a16:creationId xmlns:a16="http://schemas.microsoft.com/office/drawing/2014/main" id="{537D4E27-4D39-426F-B5A9-2AC9B579648E}"/>
              </a:ext>
            </a:extLst>
          </p:cNvPr>
          <p:cNvSpPr/>
          <p:nvPr/>
        </p:nvSpPr>
        <p:spPr>
          <a:xfrm>
            <a:off x="171117" y="4921677"/>
            <a:ext cx="4791614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</a:t>
            </a:r>
            <a:r>
              <a:rPr lang="en-US" altLang="zh-CN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点为转动中心</a:t>
            </a:r>
            <a:endParaRPr lang="en-US" altLang="zh-CN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0" name="对象 69">
            <a:extLst>
              <a:ext uri="{FF2B5EF4-FFF2-40B4-BE49-F238E27FC236}">
                <a16:creationId xmlns:a16="http://schemas.microsoft.com/office/drawing/2014/main" id="{716D244E-3ABE-4421-BDA7-636C7566C9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365015"/>
              </p:ext>
            </p:extLst>
          </p:nvPr>
        </p:nvGraphicFramePr>
        <p:xfrm>
          <a:off x="2126656" y="4720409"/>
          <a:ext cx="4464050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2" name="Equation" r:id="rId26" imgW="2476440" imgH="419040" progId="Equation.DSMT4">
                  <p:embed/>
                </p:oleObj>
              </mc:Choice>
              <mc:Fallback>
                <p:oleObj name="Equation" r:id="rId26" imgW="2476440" imgH="419040" progId="Equation.DSMT4">
                  <p:embed/>
                  <p:pic>
                    <p:nvPicPr>
                      <p:cNvPr id="68" name="对象 67">
                        <a:extLst>
                          <a:ext uri="{FF2B5EF4-FFF2-40B4-BE49-F238E27FC236}">
                            <a16:creationId xmlns:a16="http://schemas.microsoft.com/office/drawing/2014/main" id="{A0DA9076-6028-4A9B-A8EF-41BC918AE3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126656" y="4720409"/>
                        <a:ext cx="4464050" cy="754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矩形 70">
            <a:extLst>
              <a:ext uri="{FF2B5EF4-FFF2-40B4-BE49-F238E27FC236}">
                <a16:creationId xmlns:a16="http://schemas.microsoft.com/office/drawing/2014/main" id="{F5D06FAF-282E-4B78-9D8C-A6C24CBF4EE2}"/>
              </a:ext>
            </a:extLst>
          </p:cNvPr>
          <p:cNvSpPr/>
          <p:nvPr/>
        </p:nvSpPr>
        <p:spPr>
          <a:xfrm>
            <a:off x="166316" y="5613446"/>
            <a:ext cx="2343354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以质心为转动中心</a:t>
            </a:r>
            <a:endParaRPr lang="en-US" altLang="zh-CN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F1F26475-DAD6-4F1B-859C-C26271EFEB5C}"/>
              </a:ext>
            </a:extLst>
          </p:cNvPr>
          <p:cNvSpPr/>
          <p:nvPr/>
        </p:nvSpPr>
        <p:spPr>
          <a:xfrm>
            <a:off x="-24431" y="6322090"/>
            <a:ext cx="2343354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都能算出</a:t>
            </a:r>
            <a:endParaRPr lang="en-US" altLang="zh-CN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3" name="对象 72">
            <a:extLst>
              <a:ext uri="{FF2B5EF4-FFF2-40B4-BE49-F238E27FC236}">
                <a16:creationId xmlns:a16="http://schemas.microsoft.com/office/drawing/2014/main" id="{DC9F1A7D-1E06-4DC1-B083-40B21EB2BE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236972"/>
              </p:ext>
            </p:extLst>
          </p:nvPr>
        </p:nvGraphicFramePr>
        <p:xfrm>
          <a:off x="1039182" y="6065205"/>
          <a:ext cx="2471737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3" name="Equation" r:id="rId28" imgW="1371600" imgH="457200" progId="Equation.DSMT4">
                  <p:embed/>
                </p:oleObj>
              </mc:Choice>
              <mc:Fallback>
                <p:oleObj name="Equation" r:id="rId28" imgW="1371600" imgH="457200" progId="Equation.DSMT4">
                  <p:embed/>
                  <p:pic>
                    <p:nvPicPr>
                      <p:cNvPr id="70" name="对象 69">
                        <a:extLst>
                          <a:ext uri="{FF2B5EF4-FFF2-40B4-BE49-F238E27FC236}">
                            <a16:creationId xmlns:a16="http://schemas.microsoft.com/office/drawing/2014/main" id="{716D244E-3ABE-4421-BDA7-636C7566C9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039182" y="6065205"/>
                        <a:ext cx="2471737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矩形 73">
            <a:extLst>
              <a:ext uri="{FF2B5EF4-FFF2-40B4-BE49-F238E27FC236}">
                <a16:creationId xmlns:a16="http://schemas.microsoft.com/office/drawing/2014/main" id="{076710C9-B85B-4696-B9F5-BD6DB273DB18}"/>
              </a:ext>
            </a:extLst>
          </p:cNvPr>
          <p:cNvSpPr/>
          <p:nvPr/>
        </p:nvSpPr>
        <p:spPr>
          <a:xfrm>
            <a:off x="3707904" y="6333004"/>
            <a:ext cx="1872208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比质点单摆小？</a:t>
            </a:r>
            <a:endParaRPr lang="en-US" altLang="zh-CN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B67EA5D-571B-485B-9F3F-036DCA934532}"/>
              </a:ext>
            </a:extLst>
          </p:cNvPr>
          <p:cNvSpPr/>
          <p:nvPr/>
        </p:nvSpPr>
        <p:spPr>
          <a:xfrm>
            <a:off x="5377833" y="6333004"/>
            <a:ext cx="1872208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约束反力</a:t>
            </a:r>
            <a:endParaRPr lang="en-US" altLang="zh-CN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4B1C0DE4-B876-43D2-965F-6F4413FE1034}"/>
              </a:ext>
            </a:extLst>
          </p:cNvPr>
          <p:cNvSpPr/>
          <p:nvPr/>
        </p:nvSpPr>
        <p:spPr>
          <a:xfrm>
            <a:off x="6700434" y="6333004"/>
            <a:ext cx="2696102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约束反力怎么计算？</a:t>
            </a:r>
            <a:endParaRPr lang="en-US" altLang="zh-CN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0F13A392-9D26-4762-A9FC-186A9E8E53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485506"/>
              </p:ext>
            </p:extLst>
          </p:nvPr>
        </p:nvGraphicFramePr>
        <p:xfrm>
          <a:off x="4166702" y="4248315"/>
          <a:ext cx="3220033" cy="457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4" name="Equation" r:id="rId30" imgW="2323800" imgH="330120" progId="Equation.DSMT4">
                  <p:embed/>
                </p:oleObj>
              </mc:Choice>
              <mc:Fallback>
                <p:oleObj name="Equation" r:id="rId30" imgW="2323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166702" y="4248315"/>
                        <a:ext cx="3220033" cy="457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C301CC8C-FF53-4B25-A33B-57002F412920}"/>
              </a:ext>
            </a:extLst>
          </p:cNvPr>
          <p:cNvCxnSpPr/>
          <p:nvPr/>
        </p:nvCxnSpPr>
        <p:spPr>
          <a:xfrm flipH="1">
            <a:off x="6313937" y="4653136"/>
            <a:ext cx="87812" cy="360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10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6" grpId="0"/>
      <p:bldP spid="59" grpId="0" animBg="1"/>
      <p:bldP spid="60" grpId="0"/>
      <p:bldP spid="65" grpId="0"/>
      <p:bldP spid="69" grpId="0"/>
      <p:bldP spid="71" grpId="0"/>
      <p:bldP spid="72" grpId="0"/>
      <p:bldP spid="74" grpId="0"/>
      <p:bldP spid="7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04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质点动力学的基本定理与守恒定律</a:t>
            </a:r>
            <a:endParaRPr lang="zh-CN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125" y="1385038"/>
            <a:ext cx="1499611" cy="9403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22" y="1385038"/>
            <a:ext cx="1873779" cy="9398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591" y="2624704"/>
            <a:ext cx="1270572" cy="538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384" y="2488812"/>
            <a:ext cx="1885950" cy="8101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0384" y="3298974"/>
            <a:ext cx="4650310" cy="7869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9609" y="4061577"/>
            <a:ext cx="2246027" cy="8719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5163" y="5162226"/>
            <a:ext cx="3110441" cy="96622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C7A8602-9EF8-4AC2-8810-13D12DFEF250}"/>
              </a:ext>
            </a:extLst>
          </p:cNvPr>
          <p:cNvSpPr/>
          <p:nvPr/>
        </p:nvSpPr>
        <p:spPr>
          <a:xfrm>
            <a:off x="0" y="25404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质点动力学的基本定理与守恒定律</a:t>
            </a:r>
            <a:endParaRPr lang="zh-CN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2095386-0B2D-4043-A993-A38DF662D958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0FE7A3-3251-4C54-9324-3E46B26AEE19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4">
            <a:extLst>
              <a:ext uri="{FF2B5EF4-FFF2-40B4-BE49-F238E27FC236}">
                <a16:creationId xmlns:a16="http://schemas.microsoft.com/office/drawing/2014/main" id="{8AB934FC-FF90-4483-BBB5-68ED0F3808C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60302740-AC03-4B96-A4C4-85BC8FAC3813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质点的动量矩（角动量）定理与动量矩守恒定律</a:t>
            </a:r>
          </a:p>
        </p:txBody>
      </p:sp>
    </p:spTree>
    <p:extLst>
      <p:ext uri="{BB962C8B-B14F-4D97-AF65-F5344CB8AC3E}">
        <p14:creationId xmlns:p14="http://schemas.microsoft.com/office/powerpoint/2010/main" val="25593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B783D4B-B480-4E02-9C24-81B1A33F8921}"/>
              </a:ext>
            </a:extLst>
          </p:cNvPr>
          <p:cNvSpPr txBox="1"/>
          <p:nvPr/>
        </p:nvSpPr>
        <p:spPr>
          <a:xfrm>
            <a:off x="89756" y="1038543"/>
            <a:ext cx="70207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例</a:t>
            </a:r>
            <a:r>
              <a:rPr lang="en-US" altLang="zh-CN" sz="2400" dirty="0"/>
              <a:t>12</a:t>
            </a:r>
            <a:r>
              <a:rPr lang="zh-CN" altLang="en-US" sz="2400" dirty="0"/>
              <a:t>：摆锤拉到高度</a:t>
            </a:r>
            <a:r>
              <a:rPr lang="en-US" altLang="zh-CN" sz="2400" i="1" dirty="0">
                <a:latin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latin typeface="Symbol" panose="05050102010706020507" pitchFamily="18" charset="2"/>
              </a:rPr>
              <a:t>0</a:t>
            </a:r>
            <a:r>
              <a:rPr lang="zh-CN" altLang="en-US" sz="2400" dirty="0"/>
              <a:t>，与静止直杆弹性碰撞，求杆达到的高度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2C5E34-B0E8-4667-BD26-90499840E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014" y="4299465"/>
            <a:ext cx="1706885" cy="24620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EA8459-BBFE-4DD3-AD4B-65182BA15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288" y="1124744"/>
            <a:ext cx="1489951" cy="2462005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0EE015C4-58F6-4B7A-B99B-8ABD5F3DA46B}"/>
              </a:ext>
            </a:extLst>
          </p:cNvPr>
          <p:cNvSpPr txBox="1">
            <a:spLocks/>
          </p:cNvSpPr>
          <p:nvPr/>
        </p:nvSpPr>
        <p:spPr>
          <a:xfrm>
            <a:off x="1150938" y="297161"/>
            <a:ext cx="5797550" cy="22383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2BE0A90-5FCA-49D4-A928-CAFCD26B9FC3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A69CF4-A4A4-4BB4-A3E7-D1AE4E672E5E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B2A487A-F879-47AD-B533-C6558DE7A3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7B4545AB-B620-41B8-B99B-A9B28B3B42EF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刚体的转动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3FA9491-F663-46EF-8DE0-9574E59D9270}"/>
              </a:ext>
            </a:extLst>
          </p:cNvPr>
          <p:cNvSpPr txBox="1"/>
          <p:nvPr/>
        </p:nvSpPr>
        <p:spPr>
          <a:xfrm>
            <a:off x="106155" y="1870643"/>
            <a:ext cx="900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解：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50B911-F77D-4AC0-BBEA-D009D68924B9}"/>
              </a:ext>
            </a:extLst>
          </p:cNvPr>
          <p:cNvSpPr txBox="1"/>
          <p:nvPr/>
        </p:nvSpPr>
        <p:spPr>
          <a:xfrm>
            <a:off x="718223" y="1847104"/>
            <a:ext cx="640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绳子张力不做功，摆锤下落过程机械能守恒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7513D27-BBD8-4D0D-AEFC-955B36264DB7}"/>
              </a:ext>
            </a:extLst>
          </p:cNvPr>
          <p:cNvSpPr txBox="1"/>
          <p:nvPr/>
        </p:nvSpPr>
        <p:spPr>
          <a:xfrm>
            <a:off x="718223" y="2294957"/>
            <a:ext cx="640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与杆碰撞时速度为</a:t>
            </a: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4AEFB5C-2BBD-4C29-8ED9-EADBFFAC95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638261"/>
              </p:ext>
            </p:extLst>
          </p:nvPr>
        </p:nvGraphicFramePr>
        <p:xfrm>
          <a:off x="890992" y="2661294"/>
          <a:ext cx="3101023" cy="686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21" name="Equation" r:id="rId6" imgW="1777680" imgH="393480" progId="Equation.DSMT4">
                  <p:embed/>
                </p:oleObj>
              </mc:Choice>
              <mc:Fallback>
                <p:oleObj name="Equation" r:id="rId6" imgW="1777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0992" y="2661294"/>
                        <a:ext cx="3101023" cy="686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F85EDAD3-E473-4AE0-9BDE-BCB95F1AD20D}"/>
              </a:ext>
            </a:extLst>
          </p:cNvPr>
          <p:cNvSpPr txBox="1"/>
          <p:nvPr/>
        </p:nvSpPr>
        <p:spPr>
          <a:xfrm>
            <a:off x="787659" y="3434437"/>
            <a:ext cx="640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摆锤与杆碰撞，则角动量守恒。以</a:t>
            </a:r>
            <a:r>
              <a:rPr lang="en-US" altLang="zh-CN" sz="2000" dirty="0"/>
              <a:t>O</a:t>
            </a:r>
            <a:r>
              <a:rPr lang="zh-CN" altLang="en-US" sz="2000" dirty="0"/>
              <a:t>点为转轴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6EC49D8-1E6A-4841-A81F-CDB0314714AC}"/>
              </a:ext>
            </a:extLst>
          </p:cNvPr>
          <p:cNvSpPr txBox="1"/>
          <p:nvPr/>
        </p:nvSpPr>
        <p:spPr>
          <a:xfrm>
            <a:off x="8022043" y="1245848"/>
            <a:ext cx="425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/>
              <a:t>O</a:t>
            </a:r>
            <a:endParaRPr lang="zh-CN" altLang="en-US" sz="2400" i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3D96F1-878F-43F5-B761-13618069AF4D}"/>
              </a:ext>
            </a:extLst>
          </p:cNvPr>
          <p:cNvSpPr txBox="1"/>
          <p:nvPr/>
        </p:nvSpPr>
        <p:spPr>
          <a:xfrm>
            <a:off x="8087456" y="4509120"/>
            <a:ext cx="425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/>
              <a:t>O</a:t>
            </a:r>
            <a:endParaRPr lang="zh-CN" altLang="en-US" sz="2400" i="1" dirty="0"/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9AF4B9AB-3EA4-4539-B684-6F36B4B01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193519"/>
              </p:ext>
            </p:extLst>
          </p:nvPr>
        </p:nvGraphicFramePr>
        <p:xfrm>
          <a:off x="6964424" y="3128781"/>
          <a:ext cx="292224" cy="438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22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64424" y="3128781"/>
                        <a:ext cx="292224" cy="438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C1FB7E91-2C82-4DCA-89A5-2B23BEC494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978206"/>
              </p:ext>
            </p:extLst>
          </p:nvPr>
        </p:nvGraphicFramePr>
        <p:xfrm>
          <a:off x="8030726" y="2671825"/>
          <a:ext cx="408580" cy="472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23" name="Equation" r:id="rId10" imgW="139680" imgH="228600" progId="Equation.DSMT4">
                  <p:embed/>
                </p:oleObj>
              </mc:Choice>
              <mc:Fallback>
                <p:oleObj name="Equation" r:id="rId10" imgW="1396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030726" y="2671825"/>
                        <a:ext cx="408580" cy="472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40A3EB9E-EE74-4790-AFF7-DDDD905E0393}"/>
              </a:ext>
            </a:extLst>
          </p:cNvPr>
          <p:cNvSpPr txBox="1"/>
          <p:nvPr/>
        </p:nvSpPr>
        <p:spPr>
          <a:xfrm>
            <a:off x="7299704" y="2197709"/>
            <a:ext cx="517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34110FB-E66D-470C-B4B4-F71EACC36B83}"/>
              </a:ext>
            </a:extLst>
          </p:cNvPr>
          <p:cNvSpPr txBox="1"/>
          <p:nvPr/>
        </p:nvSpPr>
        <p:spPr>
          <a:xfrm>
            <a:off x="8030726" y="2210563"/>
            <a:ext cx="517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BBB8A6A4-572E-4746-A9AC-15B7687AD8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114698"/>
              </p:ext>
            </p:extLst>
          </p:nvPr>
        </p:nvGraphicFramePr>
        <p:xfrm>
          <a:off x="889685" y="3803463"/>
          <a:ext cx="4224550" cy="673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24" name="Equation" r:id="rId12" imgW="2628720" imgH="419040" progId="Equation.DSMT4">
                  <p:embed/>
                </p:oleObj>
              </mc:Choice>
              <mc:Fallback>
                <p:oleObj name="Equation" r:id="rId12" imgW="26287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89685" y="3803463"/>
                        <a:ext cx="4224550" cy="6734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72012E52-E69B-4E74-AE97-5BF42C9B39BA}"/>
              </a:ext>
            </a:extLst>
          </p:cNvPr>
          <p:cNvSpPr txBox="1"/>
          <p:nvPr/>
        </p:nvSpPr>
        <p:spPr>
          <a:xfrm>
            <a:off x="787659" y="4508209"/>
            <a:ext cx="640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碰撞是弹性的，机械能也守恒</a:t>
            </a: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957D9896-EFA0-4547-AF4A-4445AAE7CC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061278"/>
              </p:ext>
            </p:extLst>
          </p:nvPr>
        </p:nvGraphicFramePr>
        <p:xfrm>
          <a:off x="903825" y="4969977"/>
          <a:ext cx="4836805" cy="612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25" name="Equation" r:id="rId14" imgW="3111480" imgH="393480" progId="Equation.DSMT4">
                  <p:embed/>
                </p:oleObj>
              </mc:Choice>
              <mc:Fallback>
                <p:oleObj name="Equation" r:id="rId14" imgW="3111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03825" y="4969977"/>
                        <a:ext cx="4836805" cy="612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右大括号 27">
            <a:extLst>
              <a:ext uri="{FF2B5EF4-FFF2-40B4-BE49-F238E27FC236}">
                <a16:creationId xmlns:a16="http://schemas.microsoft.com/office/drawing/2014/main" id="{8E33AF65-AA57-404A-9BAF-3CBF540BF34C}"/>
              </a:ext>
            </a:extLst>
          </p:cNvPr>
          <p:cNvSpPr/>
          <p:nvPr/>
        </p:nvSpPr>
        <p:spPr>
          <a:xfrm>
            <a:off x="5868144" y="4140202"/>
            <a:ext cx="288032" cy="1161006"/>
          </a:xfrm>
          <a:prstGeom prst="rightBrace">
            <a:avLst>
              <a:gd name="adj1" fmla="val 8089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23EB1A87-4575-4701-AB07-680E41A750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942439"/>
              </p:ext>
            </p:extLst>
          </p:nvPr>
        </p:nvGraphicFramePr>
        <p:xfrm>
          <a:off x="6231911" y="4168815"/>
          <a:ext cx="777707" cy="1251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26" name="Equation" r:id="rId16" imgW="520560" imgH="838080" progId="Equation.DSMT4">
                  <p:embed/>
                </p:oleObj>
              </mc:Choice>
              <mc:Fallback>
                <p:oleObj name="Equation" r:id="rId16" imgW="52056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231911" y="4168815"/>
                        <a:ext cx="777707" cy="12519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08665F29-7AB2-4FC6-9986-28AD9C86C2D0}"/>
              </a:ext>
            </a:extLst>
          </p:cNvPr>
          <p:cNvSpPr txBox="1"/>
          <p:nvPr/>
        </p:nvSpPr>
        <p:spPr>
          <a:xfrm>
            <a:off x="827428" y="5733256"/>
            <a:ext cx="640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杆往上摆动机械能守恒，质心到达高度</a:t>
            </a:r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1C4FECA1-09E5-4BE0-877C-EE8C548B8F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207712"/>
              </p:ext>
            </p:extLst>
          </p:nvPr>
        </p:nvGraphicFramePr>
        <p:xfrm>
          <a:off x="897230" y="6171703"/>
          <a:ext cx="1560009" cy="690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27" name="Equation" r:id="rId18" imgW="888840" imgH="393480" progId="Equation.DSMT4">
                  <p:embed/>
                </p:oleObj>
              </mc:Choice>
              <mc:Fallback>
                <p:oleObj name="Equation" r:id="rId18" imgW="8888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97230" y="6171703"/>
                        <a:ext cx="1560009" cy="690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3F0137E4-C600-48A8-AFA5-E621938FF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227125"/>
              </p:ext>
            </p:extLst>
          </p:nvPr>
        </p:nvGraphicFramePr>
        <p:xfrm>
          <a:off x="2525429" y="6171703"/>
          <a:ext cx="1292579" cy="690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28" name="Equation" r:id="rId20" imgW="736560" imgH="393480" progId="Equation.DSMT4">
                  <p:embed/>
                </p:oleObj>
              </mc:Choice>
              <mc:Fallback>
                <p:oleObj name="Equation" r:id="rId20" imgW="736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525429" y="6171703"/>
                        <a:ext cx="1292579" cy="690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D2DF6CD8-309C-4E2A-8547-629FA0514E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800760"/>
              </p:ext>
            </p:extLst>
          </p:nvPr>
        </p:nvGraphicFramePr>
        <p:xfrm>
          <a:off x="4424284" y="6171703"/>
          <a:ext cx="1419682" cy="647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29" name="Equation" r:id="rId22" imgW="863280" imgH="393480" progId="Equation.DSMT4">
                  <p:embed/>
                </p:oleObj>
              </mc:Choice>
              <mc:Fallback>
                <p:oleObj name="Equation" r:id="rId22" imgW="863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424284" y="6171703"/>
                        <a:ext cx="1419682" cy="647208"/>
                      </a:xfrm>
                      <a:prstGeom prst="rect">
                        <a:avLst/>
                      </a:prstGeom>
                      <a:ln>
                        <a:solidFill>
                          <a:schemeClr val="dk1">
                            <a:shade val="95000"/>
                            <a:satMod val="10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011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7" grpId="0"/>
      <p:bldP spid="26" grpId="0"/>
      <p:bldP spid="28" grpId="0" animBg="1"/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F8FE40FA-4041-4F8C-8614-9A8093059A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B68F4DCA-406A-479F-B75B-922FFE5DB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68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lr>
                <a:srgbClr val="CC0066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例</a:t>
            </a:r>
            <a:r>
              <a:rPr lang="en-US" altLang="zh-CN"/>
              <a:t>16</a:t>
            </a:r>
            <a:r>
              <a:rPr lang="zh-CN" altLang="en-US"/>
              <a:t>：兵乓球以</a:t>
            </a:r>
            <a:r>
              <a:rPr lang="en-US" altLang="zh-CN" i="1">
                <a:latin typeface="Times New Roman" panose="02020603050405020304" pitchFamily="18" charset="0"/>
              </a:rPr>
              <a:t>v</a:t>
            </a:r>
            <a:r>
              <a:rPr lang="en-US" altLang="zh-CN" baseline="-25000">
                <a:latin typeface="Symbol" panose="05050102010706020507" pitchFamily="18" charset="2"/>
              </a:rPr>
              <a:t>0</a:t>
            </a:r>
            <a:r>
              <a:rPr lang="zh-CN" altLang="en-US"/>
              <a:t>初速度向右运动，且初始角速度为逆时针</a:t>
            </a:r>
            <a:r>
              <a:rPr lang="en-US" altLang="zh-CN" i="1">
                <a:latin typeface="Symbol" panose="05050102010706020507" pitchFamily="18" charset="2"/>
              </a:rPr>
              <a:t>w</a:t>
            </a:r>
            <a:r>
              <a:rPr lang="en-US" altLang="zh-CN" baseline="-25000">
                <a:latin typeface="Symbol" panose="05050102010706020507" pitchFamily="18" charset="2"/>
              </a:rPr>
              <a:t>0</a:t>
            </a:r>
            <a:r>
              <a:rPr lang="zh-CN" altLang="en-US"/>
              <a:t>，设与桌面摩擦系数</a:t>
            </a:r>
            <a:r>
              <a:rPr lang="en-US" altLang="zh-CN" i="1">
                <a:latin typeface="Symbol" panose="05050102010706020507" pitchFamily="18" charset="2"/>
              </a:rPr>
              <a:t>m</a:t>
            </a:r>
            <a:r>
              <a:rPr lang="zh-CN" altLang="en-US"/>
              <a:t>，</a:t>
            </a:r>
            <a:r>
              <a:rPr lang="en-US" altLang="zh-CN" i="1">
                <a:latin typeface="Times New Roman" panose="02020603050405020304" pitchFamily="18" charset="0"/>
              </a:rPr>
              <a:t>v</a:t>
            </a:r>
            <a:r>
              <a:rPr lang="en-US" altLang="zh-CN" baseline="-25000">
                <a:latin typeface="Symbol" panose="05050102010706020507" pitchFamily="18" charset="2"/>
              </a:rPr>
              <a:t>0</a:t>
            </a:r>
            <a:r>
              <a:rPr lang="en-US" altLang="zh-CN">
                <a:latin typeface="Symbol" panose="05050102010706020507" pitchFamily="18" charset="2"/>
              </a:rPr>
              <a:t>&lt;2</a:t>
            </a:r>
            <a:r>
              <a:rPr lang="en-US" altLang="zh-CN" i="1">
                <a:latin typeface="Times New Roman" panose="02020603050405020304" pitchFamily="18" charset="0"/>
              </a:rPr>
              <a:t>R</a:t>
            </a:r>
            <a:r>
              <a:rPr lang="en-US" altLang="zh-CN" i="1">
                <a:latin typeface="Symbol" panose="05050102010706020507" pitchFamily="18" charset="2"/>
              </a:rPr>
              <a:t>w</a:t>
            </a:r>
            <a:r>
              <a:rPr lang="en-US" altLang="zh-CN" baseline="-25000">
                <a:latin typeface="Symbol" panose="05050102010706020507" pitchFamily="18" charset="2"/>
              </a:rPr>
              <a:t>0</a:t>
            </a:r>
            <a:r>
              <a:rPr lang="en-US" altLang="zh-CN">
                <a:latin typeface="Symbol" panose="05050102010706020507" pitchFamily="18" charset="2"/>
              </a:rPr>
              <a:t>/3</a:t>
            </a:r>
            <a:r>
              <a:rPr lang="zh-CN" altLang="en-US"/>
              <a:t>，分析以后的运动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	解：速度</a:t>
            </a:r>
            <a:r>
              <a:rPr lang="en-US" altLang="zh-CN" i="1">
                <a:latin typeface="Times New Roman" panose="02020603050405020304" pitchFamily="18" charset="0"/>
              </a:rPr>
              <a:t>v</a:t>
            </a:r>
            <a:r>
              <a:rPr lang="en-US" altLang="zh-CN">
                <a:latin typeface="Symbol" panose="05050102010706020507" pitchFamily="18" charset="2"/>
              </a:rPr>
              <a:t>(</a:t>
            </a:r>
            <a:r>
              <a:rPr lang="en-US" altLang="zh-CN" i="1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Symbol" panose="05050102010706020507" pitchFamily="18" charset="2"/>
              </a:rPr>
              <a:t>)</a:t>
            </a:r>
            <a:r>
              <a:rPr lang="zh-CN" altLang="en-US"/>
              <a:t>、角速度</a:t>
            </a:r>
            <a:r>
              <a:rPr lang="en-US" altLang="zh-CN" i="1">
                <a:latin typeface="Symbol" panose="05050102010706020507" pitchFamily="18" charset="2"/>
              </a:rPr>
              <a:t>w</a:t>
            </a:r>
            <a:r>
              <a:rPr lang="en-US" altLang="zh-CN">
                <a:latin typeface="Symbol" panose="05050102010706020507" pitchFamily="18" charset="2"/>
              </a:rPr>
              <a:t>(</a:t>
            </a:r>
            <a:r>
              <a:rPr lang="en-US" altLang="zh-CN" i="1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Symbol" panose="05050102010706020507" pitchFamily="18" charset="2"/>
              </a:rPr>
              <a:t>)</a:t>
            </a:r>
            <a:r>
              <a:rPr lang="zh-CN" altLang="en-US">
                <a:latin typeface="Symbol" panose="05050102010706020507" pitchFamily="18" charset="2"/>
              </a:rPr>
              <a:t>和接触点</a:t>
            </a:r>
            <a:r>
              <a:rPr lang="en-US" altLang="zh-CN" i="1">
                <a:latin typeface="Times New Roman" panose="02020603050405020304" pitchFamily="18" charset="0"/>
              </a:rPr>
              <a:t>v</a:t>
            </a:r>
            <a:r>
              <a:rPr lang="en-US" altLang="zh-CN" baseline="-25000">
                <a:latin typeface="Times New Roman" panose="02020603050405020304" pitchFamily="18" charset="0"/>
              </a:rPr>
              <a:t>P</a:t>
            </a:r>
            <a:r>
              <a:rPr lang="en-US" altLang="zh-CN">
                <a:latin typeface="Symbol" panose="05050102010706020507" pitchFamily="18" charset="2"/>
              </a:rPr>
              <a:t>(</a:t>
            </a:r>
            <a:r>
              <a:rPr lang="en-US" altLang="zh-CN" i="1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Symbol" panose="05050102010706020507" pitchFamily="18" charset="2"/>
              </a:rPr>
              <a:t>)</a:t>
            </a:r>
          </a:p>
        </p:txBody>
      </p:sp>
      <p:graphicFrame>
        <p:nvGraphicFramePr>
          <p:cNvPr id="104477" name="Object 29">
            <a:extLst>
              <a:ext uri="{FF2B5EF4-FFF2-40B4-BE49-F238E27FC236}">
                <a16:creationId xmlns:a16="http://schemas.microsoft.com/office/drawing/2014/main" id="{AD764809-801A-4652-BF12-B56F9F54FC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7064375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38" name="BMP 图像" r:id="rId4" imgW="7066667" imgH="4277322" progId="Paint.Picture">
                  <p:embed/>
                </p:oleObj>
              </mc:Choice>
              <mc:Fallback>
                <p:oleObj name="BMP 图像" r:id="rId4" imgW="7066667" imgH="4277322" progId="Paint.Picture">
                  <p:embed/>
                  <p:pic>
                    <p:nvPicPr>
                      <p:cNvPr id="104477" name="Object 29">
                        <a:extLst>
                          <a:ext uri="{FF2B5EF4-FFF2-40B4-BE49-F238E27FC236}">
                            <a16:creationId xmlns:a16="http://schemas.microsoft.com/office/drawing/2014/main" id="{AD764809-801A-4652-BF12-B56F9F54FC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7064375" cy="427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78" name="Object 30">
            <a:extLst>
              <a:ext uri="{FF2B5EF4-FFF2-40B4-BE49-F238E27FC236}">
                <a16:creationId xmlns:a16="http://schemas.microsoft.com/office/drawing/2014/main" id="{599DE4D6-14B3-47C9-845B-14CA415A05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7064375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39" name="BMP 图像" r:id="rId6" imgW="7066667" imgH="4277322" progId="Paint.Picture">
                  <p:embed/>
                </p:oleObj>
              </mc:Choice>
              <mc:Fallback>
                <p:oleObj name="BMP 图像" r:id="rId6" imgW="7066667" imgH="4277322" progId="Paint.Picture">
                  <p:embed/>
                  <p:pic>
                    <p:nvPicPr>
                      <p:cNvPr id="104478" name="Object 30">
                        <a:extLst>
                          <a:ext uri="{FF2B5EF4-FFF2-40B4-BE49-F238E27FC236}">
                            <a16:creationId xmlns:a16="http://schemas.microsoft.com/office/drawing/2014/main" id="{599DE4D6-14B3-47C9-845B-14CA415A05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7064375" cy="427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79" name="Object 31">
            <a:extLst>
              <a:ext uri="{FF2B5EF4-FFF2-40B4-BE49-F238E27FC236}">
                <a16:creationId xmlns:a16="http://schemas.microsoft.com/office/drawing/2014/main" id="{450316C8-66F8-400E-AEC4-76D00E4BB1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7064375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0" name="BMP 图像" r:id="rId8" imgW="7066667" imgH="4277322" progId="Paint.Picture">
                  <p:embed/>
                </p:oleObj>
              </mc:Choice>
              <mc:Fallback>
                <p:oleObj name="BMP 图像" r:id="rId8" imgW="7066667" imgH="4277322" progId="Paint.Picture">
                  <p:embed/>
                  <p:pic>
                    <p:nvPicPr>
                      <p:cNvPr id="104479" name="Object 31">
                        <a:extLst>
                          <a:ext uri="{FF2B5EF4-FFF2-40B4-BE49-F238E27FC236}">
                            <a16:creationId xmlns:a16="http://schemas.microsoft.com/office/drawing/2014/main" id="{450316C8-66F8-400E-AEC4-76D00E4BB1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7064375" cy="427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80" name="Object 32">
            <a:extLst>
              <a:ext uri="{FF2B5EF4-FFF2-40B4-BE49-F238E27FC236}">
                <a16:creationId xmlns:a16="http://schemas.microsoft.com/office/drawing/2014/main" id="{E49F88F4-73ED-425A-9B1C-2632B1D1BD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7064375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1" name="BMP 图像" r:id="rId10" imgW="7066667" imgH="4277322" progId="Paint.Picture">
                  <p:embed/>
                </p:oleObj>
              </mc:Choice>
              <mc:Fallback>
                <p:oleObj name="BMP 图像" r:id="rId10" imgW="7066667" imgH="4277322" progId="Paint.Picture">
                  <p:embed/>
                  <p:pic>
                    <p:nvPicPr>
                      <p:cNvPr id="104480" name="Object 32">
                        <a:extLst>
                          <a:ext uri="{FF2B5EF4-FFF2-40B4-BE49-F238E27FC236}">
                            <a16:creationId xmlns:a16="http://schemas.microsoft.com/office/drawing/2014/main" id="{E49F88F4-73ED-425A-9B1C-2632B1D1BD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7064375" cy="427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81" name="Object 33">
            <a:extLst>
              <a:ext uri="{FF2B5EF4-FFF2-40B4-BE49-F238E27FC236}">
                <a16:creationId xmlns:a16="http://schemas.microsoft.com/office/drawing/2014/main" id="{DBAF64E1-6839-432E-83F5-AED4605C18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7064375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2" name="BMP 图像" r:id="rId12" imgW="7066667" imgH="4277322" progId="Paint.Picture">
                  <p:embed/>
                </p:oleObj>
              </mc:Choice>
              <mc:Fallback>
                <p:oleObj name="BMP 图像" r:id="rId12" imgW="7066667" imgH="4277322" progId="Paint.Picture">
                  <p:embed/>
                  <p:pic>
                    <p:nvPicPr>
                      <p:cNvPr id="104481" name="Object 33">
                        <a:extLst>
                          <a:ext uri="{FF2B5EF4-FFF2-40B4-BE49-F238E27FC236}">
                            <a16:creationId xmlns:a16="http://schemas.microsoft.com/office/drawing/2014/main" id="{DBAF64E1-6839-432E-83F5-AED4605C18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7064375" cy="427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82" name="Object 34">
            <a:extLst>
              <a:ext uri="{FF2B5EF4-FFF2-40B4-BE49-F238E27FC236}">
                <a16:creationId xmlns:a16="http://schemas.microsoft.com/office/drawing/2014/main" id="{B8C35D7B-DC2C-4EBC-A87E-E2C29B0955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7064375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3" name="BMP 图像" r:id="rId14" imgW="7066667" imgH="4277322" progId="Paint.Picture">
                  <p:embed/>
                </p:oleObj>
              </mc:Choice>
              <mc:Fallback>
                <p:oleObj name="BMP 图像" r:id="rId14" imgW="7066667" imgH="4277322" progId="Paint.Picture">
                  <p:embed/>
                  <p:pic>
                    <p:nvPicPr>
                      <p:cNvPr id="104482" name="Object 34">
                        <a:extLst>
                          <a:ext uri="{FF2B5EF4-FFF2-40B4-BE49-F238E27FC236}">
                            <a16:creationId xmlns:a16="http://schemas.microsoft.com/office/drawing/2014/main" id="{B8C35D7B-DC2C-4EBC-A87E-E2C29B0955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7064375" cy="427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83" name="Object 35">
            <a:extLst>
              <a:ext uri="{FF2B5EF4-FFF2-40B4-BE49-F238E27FC236}">
                <a16:creationId xmlns:a16="http://schemas.microsoft.com/office/drawing/2014/main" id="{F90D3612-5CB1-458F-9556-520D51CD65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7064375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4" name="BMP 图像" r:id="rId16" imgW="7066667" imgH="4277322" progId="Paint.Picture">
                  <p:embed/>
                </p:oleObj>
              </mc:Choice>
              <mc:Fallback>
                <p:oleObj name="BMP 图像" r:id="rId16" imgW="7066667" imgH="4277322" progId="Paint.Picture">
                  <p:embed/>
                  <p:pic>
                    <p:nvPicPr>
                      <p:cNvPr id="104483" name="Object 35">
                        <a:extLst>
                          <a:ext uri="{FF2B5EF4-FFF2-40B4-BE49-F238E27FC236}">
                            <a16:creationId xmlns:a16="http://schemas.microsoft.com/office/drawing/2014/main" id="{F90D3612-5CB1-458F-9556-520D51CD65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7064375" cy="427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84" name="Object 36">
            <a:extLst>
              <a:ext uri="{FF2B5EF4-FFF2-40B4-BE49-F238E27FC236}">
                <a16:creationId xmlns:a16="http://schemas.microsoft.com/office/drawing/2014/main" id="{38B25FC1-7167-4E28-AA91-8AC0BC7557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7064375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5" name="BMP 图像" r:id="rId18" imgW="7066667" imgH="4277322" progId="Paint.Picture">
                  <p:embed/>
                </p:oleObj>
              </mc:Choice>
              <mc:Fallback>
                <p:oleObj name="BMP 图像" r:id="rId18" imgW="7066667" imgH="4277322" progId="Paint.Picture">
                  <p:embed/>
                  <p:pic>
                    <p:nvPicPr>
                      <p:cNvPr id="104484" name="Object 36">
                        <a:extLst>
                          <a:ext uri="{FF2B5EF4-FFF2-40B4-BE49-F238E27FC236}">
                            <a16:creationId xmlns:a16="http://schemas.microsoft.com/office/drawing/2014/main" id="{38B25FC1-7167-4E28-AA91-8AC0BC7557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7064375" cy="427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85" name="Object 37">
            <a:extLst>
              <a:ext uri="{FF2B5EF4-FFF2-40B4-BE49-F238E27FC236}">
                <a16:creationId xmlns:a16="http://schemas.microsoft.com/office/drawing/2014/main" id="{191CC0D9-9309-49B0-ABA7-60647FDF7C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7064375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6" name="BMP 图像" r:id="rId20" imgW="7066667" imgH="4277322" progId="Paint.Picture">
                  <p:embed/>
                </p:oleObj>
              </mc:Choice>
              <mc:Fallback>
                <p:oleObj name="BMP 图像" r:id="rId20" imgW="7066667" imgH="4277322" progId="Paint.Picture">
                  <p:embed/>
                  <p:pic>
                    <p:nvPicPr>
                      <p:cNvPr id="104485" name="Object 37">
                        <a:extLst>
                          <a:ext uri="{FF2B5EF4-FFF2-40B4-BE49-F238E27FC236}">
                            <a16:creationId xmlns:a16="http://schemas.microsoft.com/office/drawing/2014/main" id="{191CC0D9-9309-49B0-ABA7-60647FDF7C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7064375" cy="427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86" name="Object 38">
            <a:extLst>
              <a:ext uri="{FF2B5EF4-FFF2-40B4-BE49-F238E27FC236}">
                <a16:creationId xmlns:a16="http://schemas.microsoft.com/office/drawing/2014/main" id="{28270FAD-26F2-4957-99F2-13F16920DB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7064375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7" name="BMP 图像" r:id="rId22" imgW="7066667" imgH="4277322" progId="Paint.Picture">
                  <p:embed/>
                </p:oleObj>
              </mc:Choice>
              <mc:Fallback>
                <p:oleObj name="BMP 图像" r:id="rId22" imgW="7066667" imgH="4277322" progId="Paint.Picture">
                  <p:embed/>
                  <p:pic>
                    <p:nvPicPr>
                      <p:cNvPr id="104486" name="Object 38">
                        <a:extLst>
                          <a:ext uri="{FF2B5EF4-FFF2-40B4-BE49-F238E27FC236}">
                            <a16:creationId xmlns:a16="http://schemas.microsoft.com/office/drawing/2014/main" id="{28270FAD-26F2-4957-99F2-13F16920DB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7064375" cy="427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87" name="Object 39">
            <a:extLst>
              <a:ext uri="{FF2B5EF4-FFF2-40B4-BE49-F238E27FC236}">
                <a16:creationId xmlns:a16="http://schemas.microsoft.com/office/drawing/2014/main" id="{C3182C55-EA26-4C2E-95EC-9218515D29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7064375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8" name="BMP 图像" r:id="rId24" imgW="7066667" imgH="4277322" progId="Paint.Picture">
                  <p:embed/>
                </p:oleObj>
              </mc:Choice>
              <mc:Fallback>
                <p:oleObj name="BMP 图像" r:id="rId24" imgW="7066667" imgH="4277322" progId="Paint.Picture">
                  <p:embed/>
                  <p:pic>
                    <p:nvPicPr>
                      <p:cNvPr id="104487" name="Object 39">
                        <a:extLst>
                          <a:ext uri="{FF2B5EF4-FFF2-40B4-BE49-F238E27FC236}">
                            <a16:creationId xmlns:a16="http://schemas.microsoft.com/office/drawing/2014/main" id="{C3182C55-EA26-4C2E-95EC-9218515D29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7064375" cy="427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88" name="Object 40">
            <a:extLst>
              <a:ext uri="{FF2B5EF4-FFF2-40B4-BE49-F238E27FC236}">
                <a16:creationId xmlns:a16="http://schemas.microsoft.com/office/drawing/2014/main" id="{B6321290-155C-4B73-BE88-99F3297EA7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7064375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9" name="BMP 图像" r:id="rId26" imgW="7066667" imgH="4277322" progId="Paint.Picture">
                  <p:embed/>
                </p:oleObj>
              </mc:Choice>
              <mc:Fallback>
                <p:oleObj name="BMP 图像" r:id="rId26" imgW="7066667" imgH="4277322" progId="Paint.Picture">
                  <p:embed/>
                  <p:pic>
                    <p:nvPicPr>
                      <p:cNvPr id="104488" name="Object 40">
                        <a:extLst>
                          <a:ext uri="{FF2B5EF4-FFF2-40B4-BE49-F238E27FC236}">
                            <a16:creationId xmlns:a16="http://schemas.microsoft.com/office/drawing/2014/main" id="{B6321290-155C-4B73-BE88-99F3297EA7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7064375" cy="427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89" name="Object 41">
            <a:extLst>
              <a:ext uri="{FF2B5EF4-FFF2-40B4-BE49-F238E27FC236}">
                <a16:creationId xmlns:a16="http://schemas.microsoft.com/office/drawing/2014/main" id="{F41D4549-6157-478B-BA94-7D2B7BEC09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7064375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0" name="BMP 图像" r:id="rId28" imgW="7066667" imgH="4277322" progId="Paint.Picture">
                  <p:embed/>
                </p:oleObj>
              </mc:Choice>
              <mc:Fallback>
                <p:oleObj name="BMP 图像" r:id="rId28" imgW="7066667" imgH="4277322" progId="Paint.Picture">
                  <p:embed/>
                  <p:pic>
                    <p:nvPicPr>
                      <p:cNvPr id="104489" name="Object 41">
                        <a:extLst>
                          <a:ext uri="{FF2B5EF4-FFF2-40B4-BE49-F238E27FC236}">
                            <a16:creationId xmlns:a16="http://schemas.microsoft.com/office/drawing/2014/main" id="{F41D4549-6157-478B-BA94-7D2B7BEC09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7064375" cy="427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90" name="Object 42">
            <a:extLst>
              <a:ext uri="{FF2B5EF4-FFF2-40B4-BE49-F238E27FC236}">
                <a16:creationId xmlns:a16="http://schemas.microsoft.com/office/drawing/2014/main" id="{CC25A4A0-4A6B-4C47-AF59-D2CFE61296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7064375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1" name="BMP 图像" r:id="rId30" imgW="7066667" imgH="4277322" progId="Paint.Picture">
                  <p:embed/>
                </p:oleObj>
              </mc:Choice>
              <mc:Fallback>
                <p:oleObj name="BMP 图像" r:id="rId30" imgW="7066667" imgH="4277322" progId="Paint.Picture">
                  <p:embed/>
                  <p:pic>
                    <p:nvPicPr>
                      <p:cNvPr id="104490" name="Object 42">
                        <a:extLst>
                          <a:ext uri="{FF2B5EF4-FFF2-40B4-BE49-F238E27FC236}">
                            <a16:creationId xmlns:a16="http://schemas.microsoft.com/office/drawing/2014/main" id="{CC25A4A0-4A6B-4C47-AF59-D2CFE61296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7064375" cy="427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91" name="Object 43">
            <a:extLst>
              <a:ext uri="{FF2B5EF4-FFF2-40B4-BE49-F238E27FC236}">
                <a16:creationId xmlns:a16="http://schemas.microsoft.com/office/drawing/2014/main" id="{A4E02439-861B-4BC8-A2FA-CD0EDC5870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7064375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2" name="BMP 图像" r:id="rId32" imgW="7066667" imgH="4277322" progId="Paint.Picture">
                  <p:embed/>
                </p:oleObj>
              </mc:Choice>
              <mc:Fallback>
                <p:oleObj name="BMP 图像" r:id="rId32" imgW="7066667" imgH="4277322" progId="Paint.Picture">
                  <p:embed/>
                  <p:pic>
                    <p:nvPicPr>
                      <p:cNvPr id="104491" name="Object 43">
                        <a:extLst>
                          <a:ext uri="{FF2B5EF4-FFF2-40B4-BE49-F238E27FC236}">
                            <a16:creationId xmlns:a16="http://schemas.microsoft.com/office/drawing/2014/main" id="{A4E02439-861B-4BC8-A2FA-CD0EDC5870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7064375" cy="427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92" name="Object 44">
            <a:extLst>
              <a:ext uri="{FF2B5EF4-FFF2-40B4-BE49-F238E27FC236}">
                <a16:creationId xmlns:a16="http://schemas.microsoft.com/office/drawing/2014/main" id="{563F7AC6-384F-4D60-84FE-032F1B72E8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7064375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3" name="BMP 图像" r:id="rId34" imgW="7066667" imgH="4277322" progId="Paint.Picture">
                  <p:embed/>
                </p:oleObj>
              </mc:Choice>
              <mc:Fallback>
                <p:oleObj name="BMP 图像" r:id="rId34" imgW="7066667" imgH="4277322" progId="Paint.Picture">
                  <p:embed/>
                  <p:pic>
                    <p:nvPicPr>
                      <p:cNvPr id="104492" name="Object 44">
                        <a:extLst>
                          <a:ext uri="{FF2B5EF4-FFF2-40B4-BE49-F238E27FC236}">
                            <a16:creationId xmlns:a16="http://schemas.microsoft.com/office/drawing/2014/main" id="{563F7AC6-384F-4D60-84FE-032F1B72E8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7064375" cy="427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93" name="Object 45">
            <a:extLst>
              <a:ext uri="{FF2B5EF4-FFF2-40B4-BE49-F238E27FC236}">
                <a16:creationId xmlns:a16="http://schemas.microsoft.com/office/drawing/2014/main" id="{B664AC54-2D8C-4455-B199-16FA33E28B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7064375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4" name="BMP 图像" r:id="rId36" imgW="7066667" imgH="4277322" progId="Paint.Picture">
                  <p:embed/>
                </p:oleObj>
              </mc:Choice>
              <mc:Fallback>
                <p:oleObj name="BMP 图像" r:id="rId36" imgW="7066667" imgH="4277322" progId="Paint.Picture">
                  <p:embed/>
                  <p:pic>
                    <p:nvPicPr>
                      <p:cNvPr id="104493" name="Object 45">
                        <a:extLst>
                          <a:ext uri="{FF2B5EF4-FFF2-40B4-BE49-F238E27FC236}">
                            <a16:creationId xmlns:a16="http://schemas.microsoft.com/office/drawing/2014/main" id="{B664AC54-2D8C-4455-B199-16FA33E28B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7064375" cy="427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94" name="Object 46">
            <a:extLst>
              <a:ext uri="{FF2B5EF4-FFF2-40B4-BE49-F238E27FC236}">
                <a16:creationId xmlns:a16="http://schemas.microsoft.com/office/drawing/2014/main" id="{76A5BF81-FFBB-4320-8DB0-F917CDE56E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7064375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5" name="BMP 图像" r:id="rId38" imgW="7066667" imgH="4277322" progId="Paint.Picture">
                  <p:embed/>
                </p:oleObj>
              </mc:Choice>
              <mc:Fallback>
                <p:oleObj name="BMP 图像" r:id="rId38" imgW="7066667" imgH="4277322" progId="Paint.Picture">
                  <p:embed/>
                  <p:pic>
                    <p:nvPicPr>
                      <p:cNvPr id="104494" name="Object 46">
                        <a:extLst>
                          <a:ext uri="{FF2B5EF4-FFF2-40B4-BE49-F238E27FC236}">
                            <a16:creationId xmlns:a16="http://schemas.microsoft.com/office/drawing/2014/main" id="{76A5BF81-FFBB-4320-8DB0-F917CDE56E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7064375" cy="427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98" name="Object 50">
            <a:extLst>
              <a:ext uri="{FF2B5EF4-FFF2-40B4-BE49-F238E27FC236}">
                <a16:creationId xmlns:a16="http://schemas.microsoft.com/office/drawing/2014/main" id="{9237CF8C-C1C3-4E27-89A6-DD0BC45EE1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6273800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6" name="BMP 图像" r:id="rId40" imgW="6276190" imgH="3600000" progId="Paint.Picture">
                  <p:embed/>
                </p:oleObj>
              </mc:Choice>
              <mc:Fallback>
                <p:oleObj name="BMP 图像" r:id="rId40" imgW="6276190" imgH="3600000" progId="Paint.Picture">
                  <p:embed/>
                  <p:pic>
                    <p:nvPicPr>
                      <p:cNvPr id="104498" name="Object 50">
                        <a:extLst>
                          <a:ext uri="{FF2B5EF4-FFF2-40B4-BE49-F238E27FC236}">
                            <a16:creationId xmlns:a16="http://schemas.microsoft.com/office/drawing/2014/main" id="{9237CF8C-C1C3-4E27-89A6-DD0BC45EE1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359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99" name="Object 51">
            <a:extLst>
              <a:ext uri="{FF2B5EF4-FFF2-40B4-BE49-F238E27FC236}">
                <a16:creationId xmlns:a16="http://schemas.microsoft.com/office/drawing/2014/main" id="{3A5F1738-2C5C-4382-B464-58126D7D96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6273800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7" name="BMP 图像" r:id="rId42" imgW="6276190" imgH="3600000" progId="Paint.Picture">
                  <p:embed/>
                </p:oleObj>
              </mc:Choice>
              <mc:Fallback>
                <p:oleObj name="BMP 图像" r:id="rId42" imgW="6276190" imgH="3600000" progId="Paint.Picture">
                  <p:embed/>
                  <p:pic>
                    <p:nvPicPr>
                      <p:cNvPr id="104499" name="Object 51">
                        <a:extLst>
                          <a:ext uri="{FF2B5EF4-FFF2-40B4-BE49-F238E27FC236}">
                            <a16:creationId xmlns:a16="http://schemas.microsoft.com/office/drawing/2014/main" id="{3A5F1738-2C5C-4382-B464-58126D7D96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359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00" name="Object 52">
            <a:extLst>
              <a:ext uri="{FF2B5EF4-FFF2-40B4-BE49-F238E27FC236}">
                <a16:creationId xmlns:a16="http://schemas.microsoft.com/office/drawing/2014/main" id="{D4CF8584-4805-48B0-B514-BFA22D4B5A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6273800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8" name="BMP 图像" r:id="rId44" imgW="6276190" imgH="3600000" progId="Paint.Picture">
                  <p:embed/>
                </p:oleObj>
              </mc:Choice>
              <mc:Fallback>
                <p:oleObj name="BMP 图像" r:id="rId44" imgW="6276190" imgH="3600000" progId="Paint.Picture">
                  <p:embed/>
                  <p:pic>
                    <p:nvPicPr>
                      <p:cNvPr id="104500" name="Object 52">
                        <a:extLst>
                          <a:ext uri="{FF2B5EF4-FFF2-40B4-BE49-F238E27FC236}">
                            <a16:creationId xmlns:a16="http://schemas.microsoft.com/office/drawing/2014/main" id="{D4CF8584-4805-48B0-B514-BFA22D4B5A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359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01" name="Object 53">
            <a:extLst>
              <a:ext uri="{FF2B5EF4-FFF2-40B4-BE49-F238E27FC236}">
                <a16:creationId xmlns:a16="http://schemas.microsoft.com/office/drawing/2014/main" id="{9A25CB69-AC35-437A-A8D2-C22488D085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6273800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9" name="BMP 图像" r:id="rId46" imgW="6276190" imgH="3600000" progId="Paint.Picture">
                  <p:embed/>
                </p:oleObj>
              </mc:Choice>
              <mc:Fallback>
                <p:oleObj name="BMP 图像" r:id="rId46" imgW="6276190" imgH="3600000" progId="Paint.Picture">
                  <p:embed/>
                  <p:pic>
                    <p:nvPicPr>
                      <p:cNvPr id="104501" name="Object 53">
                        <a:extLst>
                          <a:ext uri="{FF2B5EF4-FFF2-40B4-BE49-F238E27FC236}">
                            <a16:creationId xmlns:a16="http://schemas.microsoft.com/office/drawing/2014/main" id="{9A25CB69-AC35-437A-A8D2-C22488D085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359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02" name="Object 54">
            <a:extLst>
              <a:ext uri="{FF2B5EF4-FFF2-40B4-BE49-F238E27FC236}">
                <a16:creationId xmlns:a16="http://schemas.microsoft.com/office/drawing/2014/main" id="{9780BC8D-44B5-4A67-9DEA-261FCCBD0D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6273800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60" name="BMP 图像" r:id="rId48" imgW="6276190" imgH="3600000" progId="Paint.Picture">
                  <p:embed/>
                </p:oleObj>
              </mc:Choice>
              <mc:Fallback>
                <p:oleObj name="BMP 图像" r:id="rId48" imgW="6276190" imgH="3600000" progId="Paint.Picture">
                  <p:embed/>
                  <p:pic>
                    <p:nvPicPr>
                      <p:cNvPr id="104502" name="Object 54">
                        <a:extLst>
                          <a:ext uri="{FF2B5EF4-FFF2-40B4-BE49-F238E27FC236}">
                            <a16:creationId xmlns:a16="http://schemas.microsoft.com/office/drawing/2014/main" id="{9780BC8D-44B5-4A67-9DEA-261FCCBD0D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359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03" name="Object 55">
            <a:extLst>
              <a:ext uri="{FF2B5EF4-FFF2-40B4-BE49-F238E27FC236}">
                <a16:creationId xmlns:a16="http://schemas.microsoft.com/office/drawing/2014/main" id="{7CA9EA6E-421B-4086-8D29-824693FFF5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6273800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61" name="BMP 图像" r:id="rId50" imgW="6276190" imgH="3600000" progId="Paint.Picture">
                  <p:embed/>
                </p:oleObj>
              </mc:Choice>
              <mc:Fallback>
                <p:oleObj name="BMP 图像" r:id="rId50" imgW="6276190" imgH="3600000" progId="Paint.Picture">
                  <p:embed/>
                  <p:pic>
                    <p:nvPicPr>
                      <p:cNvPr id="104503" name="Object 55">
                        <a:extLst>
                          <a:ext uri="{FF2B5EF4-FFF2-40B4-BE49-F238E27FC236}">
                            <a16:creationId xmlns:a16="http://schemas.microsoft.com/office/drawing/2014/main" id="{7CA9EA6E-421B-4086-8D29-824693FFF5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359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04" name="Object 56">
            <a:extLst>
              <a:ext uri="{FF2B5EF4-FFF2-40B4-BE49-F238E27FC236}">
                <a16:creationId xmlns:a16="http://schemas.microsoft.com/office/drawing/2014/main" id="{4C8AB491-4B15-48A6-AF9D-56A2750A85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6273800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62" name="BMP 图像" r:id="rId52" imgW="6276190" imgH="3600000" progId="Paint.Picture">
                  <p:embed/>
                </p:oleObj>
              </mc:Choice>
              <mc:Fallback>
                <p:oleObj name="BMP 图像" r:id="rId52" imgW="6276190" imgH="3600000" progId="Paint.Picture">
                  <p:embed/>
                  <p:pic>
                    <p:nvPicPr>
                      <p:cNvPr id="104504" name="Object 56">
                        <a:extLst>
                          <a:ext uri="{FF2B5EF4-FFF2-40B4-BE49-F238E27FC236}">
                            <a16:creationId xmlns:a16="http://schemas.microsoft.com/office/drawing/2014/main" id="{4C8AB491-4B15-48A6-AF9D-56A2750A85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359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05" name="Object 57">
            <a:extLst>
              <a:ext uri="{FF2B5EF4-FFF2-40B4-BE49-F238E27FC236}">
                <a16:creationId xmlns:a16="http://schemas.microsoft.com/office/drawing/2014/main" id="{1B7B40B3-D8DE-4E3D-B2EA-73B63C354C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6273800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63" name="BMP 图像" r:id="rId54" imgW="6276190" imgH="3600000" progId="Paint.Picture">
                  <p:embed/>
                </p:oleObj>
              </mc:Choice>
              <mc:Fallback>
                <p:oleObj name="BMP 图像" r:id="rId54" imgW="6276190" imgH="3600000" progId="Paint.Picture">
                  <p:embed/>
                  <p:pic>
                    <p:nvPicPr>
                      <p:cNvPr id="104505" name="Object 57">
                        <a:extLst>
                          <a:ext uri="{FF2B5EF4-FFF2-40B4-BE49-F238E27FC236}">
                            <a16:creationId xmlns:a16="http://schemas.microsoft.com/office/drawing/2014/main" id="{1B7B40B3-D8DE-4E3D-B2EA-73B63C354C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359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06" name="Object 58">
            <a:extLst>
              <a:ext uri="{FF2B5EF4-FFF2-40B4-BE49-F238E27FC236}">
                <a16:creationId xmlns:a16="http://schemas.microsoft.com/office/drawing/2014/main" id="{B5BDCACD-404B-4BC4-9B03-FAE81A91C5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6273800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64" name="BMP 图像" r:id="rId56" imgW="6276190" imgH="3600000" progId="Paint.Picture">
                  <p:embed/>
                </p:oleObj>
              </mc:Choice>
              <mc:Fallback>
                <p:oleObj name="BMP 图像" r:id="rId56" imgW="6276190" imgH="3600000" progId="Paint.Picture">
                  <p:embed/>
                  <p:pic>
                    <p:nvPicPr>
                      <p:cNvPr id="104506" name="Object 58">
                        <a:extLst>
                          <a:ext uri="{FF2B5EF4-FFF2-40B4-BE49-F238E27FC236}">
                            <a16:creationId xmlns:a16="http://schemas.microsoft.com/office/drawing/2014/main" id="{B5BDCACD-404B-4BC4-9B03-FAE81A91C5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359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07" name="Object 59">
            <a:extLst>
              <a:ext uri="{FF2B5EF4-FFF2-40B4-BE49-F238E27FC236}">
                <a16:creationId xmlns:a16="http://schemas.microsoft.com/office/drawing/2014/main" id="{EFF1B667-4A99-43C4-92C4-B9F15A0777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6273800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65" name="BMP 图像" r:id="rId58" imgW="6276190" imgH="3600000" progId="Paint.Picture">
                  <p:embed/>
                </p:oleObj>
              </mc:Choice>
              <mc:Fallback>
                <p:oleObj name="BMP 图像" r:id="rId58" imgW="6276190" imgH="3600000" progId="Paint.Picture">
                  <p:embed/>
                  <p:pic>
                    <p:nvPicPr>
                      <p:cNvPr id="104507" name="Object 59">
                        <a:extLst>
                          <a:ext uri="{FF2B5EF4-FFF2-40B4-BE49-F238E27FC236}">
                            <a16:creationId xmlns:a16="http://schemas.microsoft.com/office/drawing/2014/main" id="{EFF1B667-4A99-43C4-92C4-B9F15A0777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359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08" name="Object 60">
            <a:extLst>
              <a:ext uri="{FF2B5EF4-FFF2-40B4-BE49-F238E27FC236}">
                <a16:creationId xmlns:a16="http://schemas.microsoft.com/office/drawing/2014/main" id="{FF3CF649-105A-4E62-9DA1-D774FB9107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6273800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66" name="BMP 图像" r:id="rId60" imgW="6276190" imgH="3600000" progId="Paint.Picture">
                  <p:embed/>
                </p:oleObj>
              </mc:Choice>
              <mc:Fallback>
                <p:oleObj name="BMP 图像" r:id="rId60" imgW="6276190" imgH="3600000" progId="Paint.Picture">
                  <p:embed/>
                  <p:pic>
                    <p:nvPicPr>
                      <p:cNvPr id="104508" name="Object 60">
                        <a:extLst>
                          <a:ext uri="{FF2B5EF4-FFF2-40B4-BE49-F238E27FC236}">
                            <a16:creationId xmlns:a16="http://schemas.microsoft.com/office/drawing/2014/main" id="{FF3CF649-105A-4E62-9DA1-D774FB9107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359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09" name="Object 61">
            <a:extLst>
              <a:ext uri="{FF2B5EF4-FFF2-40B4-BE49-F238E27FC236}">
                <a16:creationId xmlns:a16="http://schemas.microsoft.com/office/drawing/2014/main" id="{D967C55E-F4CD-4A8C-B584-C3554758F1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6273800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67" name="BMP 图像" r:id="rId62" imgW="6276190" imgH="3600000" progId="Paint.Picture">
                  <p:embed/>
                </p:oleObj>
              </mc:Choice>
              <mc:Fallback>
                <p:oleObj name="BMP 图像" r:id="rId62" imgW="6276190" imgH="3600000" progId="Paint.Picture">
                  <p:embed/>
                  <p:pic>
                    <p:nvPicPr>
                      <p:cNvPr id="104509" name="Object 61">
                        <a:extLst>
                          <a:ext uri="{FF2B5EF4-FFF2-40B4-BE49-F238E27FC236}">
                            <a16:creationId xmlns:a16="http://schemas.microsoft.com/office/drawing/2014/main" id="{D967C55E-F4CD-4A8C-B584-C3554758F1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359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10" name="Object 62">
            <a:extLst>
              <a:ext uri="{FF2B5EF4-FFF2-40B4-BE49-F238E27FC236}">
                <a16:creationId xmlns:a16="http://schemas.microsoft.com/office/drawing/2014/main" id="{46B91CD5-4189-4C6C-AF97-35FDC5CB46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6273800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68" name="BMP 图像" r:id="rId64" imgW="6276190" imgH="3600000" progId="Paint.Picture">
                  <p:embed/>
                </p:oleObj>
              </mc:Choice>
              <mc:Fallback>
                <p:oleObj name="BMP 图像" r:id="rId64" imgW="6276190" imgH="3600000" progId="Paint.Picture">
                  <p:embed/>
                  <p:pic>
                    <p:nvPicPr>
                      <p:cNvPr id="104510" name="Object 62">
                        <a:extLst>
                          <a:ext uri="{FF2B5EF4-FFF2-40B4-BE49-F238E27FC236}">
                            <a16:creationId xmlns:a16="http://schemas.microsoft.com/office/drawing/2014/main" id="{46B91CD5-4189-4C6C-AF97-35FDC5CB46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359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11" name="Object 63">
            <a:extLst>
              <a:ext uri="{FF2B5EF4-FFF2-40B4-BE49-F238E27FC236}">
                <a16:creationId xmlns:a16="http://schemas.microsoft.com/office/drawing/2014/main" id="{8FFD43D5-3F41-4B34-8B86-AF84A787B8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6273800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69" name="BMP 图像" r:id="rId66" imgW="6276190" imgH="3600000" progId="Paint.Picture">
                  <p:embed/>
                </p:oleObj>
              </mc:Choice>
              <mc:Fallback>
                <p:oleObj name="BMP 图像" r:id="rId66" imgW="6276190" imgH="3600000" progId="Paint.Picture">
                  <p:embed/>
                  <p:pic>
                    <p:nvPicPr>
                      <p:cNvPr id="104511" name="Object 63">
                        <a:extLst>
                          <a:ext uri="{FF2B5EF4-FFF2-40B4-BE49-F238E27FC236}">
                            <a16:creationId xmlns:a16="http://schemas.microsoft.com/office/drawing/2014/main" id="{8FFD43D5-3F41-4B34-8B86-AF84A787B8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359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12" name="Object 64">
            <a:extLst>
              <a:ext uri="{FF2B5EF4-FFF2-40B4-BE49-F238E27FC236}">
                <a16:creationId xmlns:a16="http://schemas.microsoft.com/office/drawing/2014/main" id="{8754A34C-FDF0-4D29-B6D7-160EF7B95EC3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273800" cy="547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70" name="BMP 图像" r:id="rId68" imgW="6276190" imgH="5477640" progId="Paint.Picture">
                  <p:embed/>
                </p:oleObj>
              </mc:Choice>
              <mc:Fallback>
                <p:oleObj name="BMP 图像" r:id="rId68" imgW="6276190" imgH="5477640" progId="Paint.Picture">
                  <p:embed/>
                  <p:pic>
                    <p:nvPicPr>
                      <p:cNvPr id="104512" name="Object 64">
                        <a:extLst>
                          <a:ext uri="{FF2B5EF4-FFF2-40B4-BE49-F238E27FC236}">
                            <a16:creationId xmlns:a16="http://schemas.microsoft.com/office/drawing/2014/main" id="{8754A34C-FDF0-4D29-B6D7-160EF7B95EC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547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13" name="Object 65">
            <a:extLst>
              <a:ext uri="{FF2B5EF4-FFF2-40B4-BE49-F238E27FC236}">
                <a16:creationId xmlns:a16="http://schemas.microsoft.com/office/drawing/2014/main" id="{1AB3B77E-EE41-4629-850B-1FDE6ED23E0E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273800" cy="547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71" name="BMP 图像" r:id="rId70" imgW="6276190" imgH="5477640" progId="Paint.Picture">
                  <p:embed/>
                </p:oleObj>
              </mc:Choice>
              <mc:Fallback>
                <p:oleObj name="BMP 图像" r:id="rId70" imgW="6276190" imgH="5477640" progId="Paint.Picture">
                  <p:embed/>
                  <p:pic>
                    <p:nvPicPr>
                      <p:cNvPr id="104513" name="Object 65">
                        <a:extLst>
                          <a:ext uri="{FF2B5EF4-FFF2-40B4-BE49-F238E27FC236}">
                            <a16:creationId xmlns:a16="http://schemas.microsoft.com/office/drawing/2014/main" id="{1AB3B77E-EE41-4629-850B-1FDE6ED23E0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547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14" name="Object 66">
            <a:extLst>
              <a:ext uri="{FF2B5EF4-FFF2-40B4-BE49-F238E27FC236}">
                <a16:creationId xmlns:a16="http://schemas.microsoft.com/office/drawing/2014/main" id="{C3A67AE0-F3FC-44DC-8125-04813287FBA0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273800" cy="547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72" name="BMP 图像" r:id="rId72" imgW="6276190" imgH="5477640" progId="Paint.Picture">
                  <p:embed/>
                </p:oleObj>
              </mc:Choice>
              <mc:Fallback>
                <p:oleObj name="BMP 图像" r:id="rId72" imgW="6276190" imgH="5477640" progId="Paint.Picture">
                  <p:embed/>
                  <p:pic>
                    <p:nvPicPr>
                      <p:cNvPr id="104514" name="Object 66">
                        <a:extLst>
                          <a:ext uri="{FF2B5EF4-FFF2-40B4-BE49-F238E27FC236}">
                            <a16:creationId xmlns:a16="http://schemas.microsoft.com/office/drawing/2014/main" id="{C3A67AE0-F3FC-44DC-8125-04813287FBA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547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17" name="Object 69">
            <a:extLst>
              <a:ext uri="{FF2B5EF4-FFF2-40B4-BE49-F238E27FC236}">
                <a16:creationId xmlns:a16="http://schemas.microsoft.com/office/drawing/2014/main" id="{93E80AF8-DB6B-4100-BD73-CF0BFA9F6EFB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273800" cy="547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73" name="BMP 图像" r:id="rId74" imgW="6276190" imgH="5477640" progId="Paint.Picture">
                  <p:embed/>
                </p:oleObj>
              </mc:Choice>
              <mc:Fallback>
                <p:oleObj name="BMP 图像" r:id="rId74" imgW="6276190" imgH="5477640" progId="Paint.Picture">
                  <p:embed/>
                  <p:pic>
                    <p:nvPicPr>
                      <p:cNvPr id="104517" name="Object 69">
                        <a:extLst>
                          <a:ext uri="{FF2B5EF4-FFF2-40B4-BE49-F238E27FC236}">
                            <a16:creationId xmlns:a16="http://schemas.microsoft.com/office/drawing/2014/main" id="{93E80AF8-DB6B-4100-BD73-CF0BFA9F6EF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547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18" name="Object 70">
            <a:extLst>
              <a:ext uri="{FF2B5EF4-FFF2-40B4-BE49-F238E27FC236}">
                <a16:creationId xmlns:a16="http://schemas.microsoft.com/office/drawing/2014/main" id="{9B84BF92-7CAD-44C4-A3F6-AF362C9AE466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273800" cy="547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74" name="BMP 图像" r:id="rId76" imgW="6276190" imgH="5477640" progId="Paint.Picture">
                  <p:embed/>
                </p:oleObj>
              </mc:Choice>
              <mc:Fallback>
                <p:oleObj name="BMP 图像" r:id="rId76" imgW="6276190" imgH="5477640" progId="Paint.Picture">
                  <p:embed/>
                  <p:pic>
                    <p:nvPicPr>
                      <p:cNvPr id="104518" name="Object 70">
                        <a:extLst>
                          <a:ext uri="{FF2B5EF4-FFF2-40B4-BE49-F238E27FC236}">
                            <a16:creationId xmlns:a16="http://schemas.microsoft.com/office/drawing/2014/main" id="{9B84BF92-7CAD-44C4-A3F6-AF362C9AE46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547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19" name="Object 71">
            <a:extLst>
              <a:ext uri="{FF2B5EF4-FFF2-40B4-BE49-F238E27FC236}">
                <a16:creationId xmlns:a16="http://schemas.microsoft.com/office/drawing/2014/main" id="{37149359-C544-4B2C-B634-BBC2BC51A751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273800" cy="547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75" name="BMP 图像" r:id="rId78" imgW="6276190" imgH="5477640" progId="Paint.Picture">
                  <p:embed/>
                </p:oleObj>
              </mc:Choice>
              <mc:Fallback>
                <p:oleObj name="BMP 图像" r:id="rId78" imgW="6276190" imgH="5477640" progId="Paint.Picture">
                  <p:embed/>
                  <p:pic>
                    <p:nvPicPr>
                      <p:cNvPr id="104519" name="Object 71">
                        <a:extLst>
                          <a:ext uri="{FF2B5EF4-FFF2-40B4-BE49-F238E27FC236}">
                            <a16:creationId xmlns:a16="http://schemas.microsoft.com/office/drawing/2014/main" id="{37149359-C544-4B2C-B634-BBC2BC51A75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547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20" name="Object 72">
            <a:extLst>
              <a:ext uri="{FF2B5EF4-FFF2-40B4-BE49-F238E27FC236}">
                <a16:creationId xmlns:a16="http://schemas.microsoft.com/office/drawing/2014/main" id="{2461DF50-D4A5-499D-89A7-53267AC8B776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273800" cy="547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76" name="BMP 图像" r:id="rId80" imgW="6276190" imgH="5477640" progId="Paint.Picture">
                  <p:embed/>
                </p:oleObj>
              </mc:Choice>
              <mc:Fallback>
                <p:oleObj name="BMP 图像" r:id="rId80" imgW="6276190" imgH="5477640" progId="Paint.Picture">
                  <p:embed/>
                  <p:pic>
                    <p:nvPicPr>
                      <p:cNvPr id="104520" name="Object 72">
                        <a:extLst>
                          <a:ext uri="{FF2B5EF4-FFF2-40B4-BE49-F238E27FC236}">
                            <a16:creationId xmlns:a16="http://schemas.microsoft.com/office/drawing/2014/main" id="{2461DF50-D4A5-499D-89A7-53267AC8B77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547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21" name="Object 73">
            <a:extLst>
              <a:ext uri="{FF2B5EF4-FFF2-40B4-BE49-F238E27FC236}">
                <a16:creationId xmlns:a16="http://schemas.microsoft.com/office/drawing/2014/main" id="{F67EDCAC-F876-43F5-8131-C19A04981EE5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273800" cy="547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77" name="BMP 图像" r:id="rId82" imgW="6276190" imgH="5477640" progId="Paint.Picture">
                  <p:embed/>
                </p:oleObj>
              </mc:Choice>
              <mc:Fallback>
                <p:oleObj name="BMP 图像" r:id="rId82" imgW="6276190" imgH="5477640" progId="Paint.Picture">
                  <p:embed/>
                  <p:pic>
                    <p:nvPicPr>
                      <p:cNvPr id="104521" name="Object 73">
                        <a:extLst>
                          <a:ext uri="{FF2B5EF4-FFF2-40B4-BE49-F238E27FC236}">
                            <a16:creationId xmlns:a16="http://schemas.microsoft.com/office/drawing/2014/main" id="{F67EDCAC-F876-43F5-8131-C19A04981EE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547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22" name="Object 74">
            <a:extLst>
              <a:ext uri="{FF2B5EF4-FFF2-40B4-BE49-F238E27FC236}">
                <a16:creationId xmlns:a16="http://schemas.microsoft.com/office/drawing/2014/main" id="{699A5F8C-D40E-4854-8A92-919F7562496C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273800" cy="547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78" name="BMP 图像" r:id="rId84" imgW="6276190" imgH="5477640" progId="Paint.Picture">
                  <p:embed/>
                </p:oleObj>
              </mc:Choice>
              <mc:Fallback>
                <p:oleObj name="BMP 图像" r:id="rId84" imgW="6276190" imgH="5477640" progId="Paint.Picture">
                  <p:embed/>
                  <p:pic>
                    <p:nvPicPr>
                      <p:cNvPr id="104522" name="Object 74">
                        <a:extLst>
                          <a:ext uri="{FF2B5EF4-FFF2-40B4-BE49-F238E27FC236}">
                            <a16:creationId xmlns:a16="http://schemas.microsoft.com/office/drawing/2014/main" id="{699A5F8C-D40E-4854-8A92-919F7562496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547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23" name="Object 75">
            <a:extLst>
              <a:ext uri="{FF2B5EF4-FFF2-40B4-BE49-F238E27FC236}">
                <a16:creationId xmlns:a16="http://schemas.microsoft.com/office/drawing/2014/main" id="{CD142083-0392-4BD2-AC1E-A442AA4A3F32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273800" cy="547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79" name="BMP 图像" r:id="rId86" imgW="6276190" imgH="5477640" progId="Paint.Picture">
                  <p:embed/>
                </p:oleObj>
              </mc:Choice>
              <mc:Fallback>
                <p:oleObj name="BMP 图像" r:id="rId86" imgW="6276190" imgH="5477640" progId="Paint.Picture">
                  <p:embed/>
                  <p:pic>
                    <p:nvPicPr>
                      <p:cNvPr id="104523" name="Object 75">
                        <a:extLst>
                          <a:ext uri="{FF2B5EF4-FFF2-40B4-BE49-F238E27FC236}">
                            <a16:creationId xmlns:a16="http://schemas.microsoft.com/office/drawing/2014/main" id="{CD142083-0392-4BD2-AC1E-A442AA4A3F3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547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24" name="Object 76">
            <a:extLst>
              <a:ext uri="{FF2B5EF4-FFF2-40B4-BE49-F238E27FC236}">
                <a16:creationId xmlns:a16="http://schemas.microsoft.com/office/drawing/2014/main" id="{C7348C48-7DAF-4371-A136-76B091B14199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273800" cy="547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80" name="BMP 图像" r:id="rId88" imgW="6276190" imgH="5477640" progId="Paint.Picture">
                  <p:embed/>
                </p:oleObj>
              </mc:Choice>
              <mc:Fallback>
                <p:oleObj name="BMP 图像" r:id="rId88" imgW="6276190" imgH="5477640" progId="Paint.Picture">
                  <p:embed/>
                  <p:pic>
                    <p:nvPicPr>
                      <p:cNvPr id="104524" name="Object 76">
                        <a:extLst>
                          <a:ext uri="{FF2B5EF4-FFF2-40B4-BE49-F238E27FC236}">
                            <a16:creationId xmlns:a16="http://schemas.microsoft.com/office/drawing/2014/main" id="{C7348C48-7DAF-4371-A136-76B091B1419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547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25" name="Object 77">
            <a:extLst>
              <a:ext uri="{FF2B5EF4-FFF2-40B4-BE49-F238E27FC236}">
                <a16:creationId xmlns:a16="http://schemas.microsoft.com/office/drawing/2014/main" id="{620B7F49-042B-47A4-ACDA-1E80AD420752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273800" cy="547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81" name="BMP 图像" r:id="rId90" imgW="6276190" imgH="5477640" progId="Paint.Picture">
                  <p:embed/>
                </p:oleObj>
              </mc:Choice>
              <mc:Fallback>
                <p:oleObj name="BMP 图像" r:id="rId90" imgW="6276190" imgH="5477640" progId="Paint.Picture">
                  <p:embed/>
                  <p:pic>
                    <p:nvPicPr>
                      <p:cNvPr id="104525" name="Object 77">
                        <a:extLst>
                          <a:ext uri="{FF2B5EF4-FFF2-40B4-BE49-F238E27FC236}">
                            <a16:creationId xmlns:a16="http://schemas.microsoft.com/office/drawing/2014/main" id="{620B7F49-042B-47A4-ACDA-1E80AD42075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547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26" name="Object 78">
            <a:extLst>
              <a:ext uri="{FF2B5EF4-FFF2-40B4-BE49-F238E27FC236}">
                <a16:creationId xmlns:a16="http://schemas.microsoft.com/office/drawing/2014/main" id="{476FE9F4-3FC2-4C5E-931F-9246696C6CBE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273800" cy="547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82" name="BMP 图像" r:id="rId92" imgW="6276190" imgH="5477640" progId="Paint.Picture">
                  <p:embed/>
                </p:oleObj>
              </mc:Choice>
              <mc:Fallback>
                <p:oleObj name="BMP 图像" r:id="rId92" imgW="6276190" imgH="5477640" progId="Paint.Picture">
                  <p:embed/>
                  <p:pic>
                    <p:nvPicPr>
                      <p:cNvPr id="104526" name="Object 78">
                        <a:extLst>
                          <a:ext uri="{FF2B5EF4-FFF2-40B4-BE49-F238E27FC236}">
                            <a16:creationId xmlns:a16="http://schemas.microsoft.com/office/drawing/2014/main" id="{476FE9F4-3FC2-4C5E-931F-9246696C6CB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547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27" name="Object 79">
            <a:extLst>
              <a:ext uri="{FF2B5EF4-FFF2-40B4-BE49-F238E27FC236}">
                <a16:creationId xmlns:a16="http://schemas.microsoft.com/office/drawing/2014/main" id="{222B71E9-9B74-4599-A4A0-2F2765DA71B6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273800" cy="547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83" name="BMP 图像" r:id="rId94" imgW="6276190" imgH="5477640" progId="Paint.Picture">
                  <p:embed/>
                </p:oleObj>
              </mc:Choice>
              <mc:Fallback>
                <p:oleObj name="BMP 图像" r:id="rId94" imgW="6276190" imgH="5477640" progId="Paint.Picture">
                  <p:embed/>
                  <p:pic>
                    <p:nvPicPr>
                      <p:cNvPr id="104527" name="Object 79">
                        <a:extLst>
                          <a:ext uri="{FF2B5EF4-FFF2-40B4-BE49-F238E27FC236}">
                            <a16:creationId xmlns:a16="http://schemas.microsoft.com/office/drawing/2014/main" id="{222B71E9-9B74-4599-A4A0-2F2765DA71B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547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28" name="Object 80">
            <a:extLst>
              <a:ext uri="{FF2B5EF4-FFF2-40B4-BE49-F238E27FC236}">
                <a16:creationId xmlns:a16="http://schemas.microsoft.com/office/drawing/2014/main" id="{79336FBD-FBDD-4E16-B2F2-E453D0E60C0B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561138" cy="512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84" name="BMP 图像" r:id="rId96" imgW="6563641" imgH="5125165" progId="Paint.Picture">
                  <p:embed/>
                </p:oleObj>
              </mc:Choice>
              <mc:Fallback>
                <p:oleObj name="BMP 图像" r:id="rId96" imgW="6563641" imgH="5125165" progId="Paint.Picture">
                  <p:embed/>
                  <p:pic>
                    <p:nvPicPr>
                      <p:cNvPr id="104528" name="Object 80">
                        <a:extLst>
                          <a:ext uri="{FF2B5EF4-FFF2-40B4-BE49-F238E27FC236}">
                            <a16:creationId xmlns:a16="http://schemas.microsoft.com/office/drawing/2014/main" id="{79336FBD-FBDD-4E16-B2F2-E453D0E60C0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561138" cy="5122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30" name="Object 82">
            <a:extLst>
              <a:ext uri="{FF2B5EF4-FFF2-40B4-BE49-F238E27FC236}">
                <a16:creationId xmlns:a16="http://schemas.microsoft.com/office/drawing/2014/main" id="{FCF858D3-EB76-42C5-A5E4-A70A988DFC94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561138" cy="512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85" name="BMP 图像" r:id="rId98" imgW="6563641" imgH="5125165" progId="Paint.Picture">
                  <p:embed/>
                </p:oleObj>
              </mc:Choice>
              <mc:Fallback>
                <p:oleObj name="BMP 图像" r:id="rId98" imgW="6563641" imgH="5125165" progId="Paint.Picture">
                  <p:embed/>
                  <p:pic>
                    <p:nvPicPr>
                      <p:cNvPr id="104530" name="Object 82">
                        <a:extLst>
                          <a:ext uri="{FF2B5EF4-FFF2-40B4-BE49-F238E27FC236}">
                            <a16:creationId xmlns:a16="http://schemas.microsoft.com/office/drawing/2014/main" id="{FCF858D3-EB76-42C5-A5E4-A70A988DFC9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561138" cy="5122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31" name="Object 83">
            <a:extLst>
              <a:ext uri="{FF2B5EF4-FFF2-40B4-BE49-F238E27FC236}">
                <a16:creationId xmlns:a16="http://schemas.microsoft.com/office/drawing/2014/main" id="{9B42FA50-79A6-457C-BF15-E85A51E54501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561138" cy="512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86" name="BMP 图像" r:id="rId100" imgW="6563641" imgH="5125165" progId="Paint.Picture">
                  <p:embed/>
                </p:oleObj>
              </mc:Choice>
              <mc:Fallback>
                <p:oleObj name="BMP 图像" r:id="rId100" imgW="6563641" imgH="5125165" progId="Paint.Picture">
                  <p:embed/>
                  <p:pic>
                    <p:nvPicPr>
                      <p:cNvPr id="104531" name="Object 83">
                        <a:extLst>
                          <a:ext uri="{FF2B5EF4-FFF2-40B4-BE49-F238E27FC236}">
                            <a16:creationId xmlns:a16="http://schemas.microsoft.com/office/drawing/2014/main" id="{9B42FA50-79A6-457C-BF15-E85A51E5450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561138" cy="5122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32" name="Object 84">
            <a:extLst>
              <a:ext uri="{FF2B5EF4-FFF2-40B4-BE49-F238E27FC236}">
                <a16:creationId xmlns:a16="http://schemas.microsoft.com/office/drawing/2014/main" id="{EA83C87E-17D3-4F83-AEBC-0B1386C2262B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561138" cy="512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87" name="BMP 图像" r:id="rId102" imgW="6563641" imgH="5125165" progId="Paint.Picture">
                  <p:embed/>
                </p:oleObj>
              </mc:Choice>
              <mc:Fallback>
                <p:oleObj name="BMP 图像" r:id="rId102" imgW="6563641" imgH="5125165" progId="Paint.Picture">
                  <p:embed/>
                  <p:pic>
                    <p:nvPicPr>
                      <p:cNvPr id="104532" name="Object 84">
                        <a:extLst>
                          <a:ext uri="{FF2B5EF4-FFF2-40B4-BE49-F238E27FC236}">
                            <a16:creationId xmlns:a16="http://schemas.microsoft.com/office/drawing/2014/main" id="{EA83C87E-17D3-4F83-AEBC-0B1386C2262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561138" cy="5122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33" name="Object 85">
            <a:extLst>
              <a:ext uri="{FF2B5EF4-FFF2-40B4-BE49-F238E27FC236}">
                <a16:creationId xmlns:a16="http://schemas.microsoft.com/office/drawing/2014/main" id="{6A776FC1-8021-403A-8647-EDE106541E74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561138" cy="512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88" name="BMP 图像" r:id="rId104" imgW="6563641" imgH="5125165" progId="Paint.Picture">
                  <p:embed/>
                </p:oleObj>
              </mc:Choice>
              <mc:Fallback>
                <p:oleObj name="BMP 图像" r:id="rId104" imgW="6563641" imgH="5125165" progId="Paint.Picture">
                  <p:embed/>
                  <p:pic>
                    <p:nvPicPr>
                      <p:cNvPr id="104533" name="Object 85">
                        <a:extLst>
                          <a:ext uri="{FF2B5EF4-FFF2-40B4-BE49-F238E27FC236}">
                            <a16:creationId xmlns:a16="http://schemas.microsoft.com/office/drawing/2014/main" id="{6A776FC1-8021-403A-8647-EDE106541E7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561138" cy="5122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34" name="Object 86">
            <a:extLst>
              <a:ext uri="{FF2B5EF4-FFF2-40B4-BE49-F238E27FC236}">
                <a16:creationId xmlns:a16="http://schemas.microsoft.com/office/drawing/2014/main" id="{DEEA3C7B-6241-4C20-A8E8-BA96E204D90E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561138" cy="512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89" name="BMP 图像" r:id="rId106" imgW="6563641" imgH="5125165" progId="Paint.Picture">
                  <p:embed/>
                </p:oleObj>
              </mc:Choice>
              <mc:Fallback>
                <p:oleObj name="BMP 图像" r:id="rId106" imgW="6563641" imgH="5125165" progId="Paint.Picture">
                  <p:embed/>
                  <p:pic>
                    <p:nvPicPr>
                      <p:cNvPr id="104534" name="Object 86">
                        <a:extLst>
                          <a:ext uri="{FF2B5EF4-FFF2-40B4-BE49-F238E27FC236}">
                            <a16:creationId xmlns:a16="http://schemas.microsoft.com/office/drawing/2014/main" id="{DEEA3C7B-6241-4C20-A8E8-BA96E204D90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561138" cy="5122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35" name="Object 87">
            <a:extLst>
              <a:ext uri="{FF2B5EF4-FFF2-40B4-BE49-F238E27FC236}">
                <a16:creationId xmlns:a16="http://schemas.microsoft.com/office/drawing/2014/main" id="{2E7D7D3C-E62B-4E9E-9E09-1A3EA98F085C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561138" cy="512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90" name="BMP 图像" r:id="rId108" imgW="6563641" imgH="5125165" progId="Paint.Picture">
                  <p:embed/>
                </p:oleObj>
              </mc:Choice>
              <mc:Fallback>
                <p:oleObj name="BMP 图像" r:id="rId108" imgW="6563641" imgH="5125165" progId="Paint.Picture">
                  <p:embed/>
                  <p:pic>
                    <p:nvPicPr>
                      <p:cNvPr id="104535" name="Object 87">
                        <a:extLst>
                          <a:ext uri="{FF2B5EF4-FFF2-40B4-BE49-F238E27FC236}">
                            <a16:creationId xmlns:a16="http://schemas.microsoft.com/office/drawing/2014/main" id="{2E7D7D3C-E62B-4E9E-9E09-1A3EA98F085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561138" cy="5122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37" name="Object 89">
            <a:extLst>
              <a:ext uri="{FF2B5EF4-FFF2-40B4-BE49-F238E27FC236}">
                <a16:creationId xmlns:a16="http://schemas.microsoft.com/office/drawing/2014/main" id="{3C26FEA7-39ED-46AC-8D27-3CF157D3CA12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561138" cy="512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91" name="BMP 图像" r:id="rId110" imgW="6563641" imgH="5125165" progId="Paint.Picture">
                  <p:embed/>
                </p:oleObj>
              </mc:Choice>
              <mc:Fallback>
                <p:oleObj name="BMP 图像" r:id="rId110" imgW="6563641" imgH="5125165" progId="Paint.Picture">
                  <p:embed/>
                  <p:pic>
                    <p:nvPicPr>
                      <p:cNvPr id="104537" name="Object 89">
                        <a:extLst>
                          <a:ext uri="{FF2B5EF4-FFF2-40B4-BE49-F238E27FC236}">
                            <a16:creationId xmlns:a16="http://schemas.microsoft.com/office/drawing/2014/main" id="{3C26FEA7-39ED-46AC-8D27-3CF157D3CA1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561138" cy="5122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38" name="Object 90">
            <a:extLst>
              <a:ext uri="{FF2B5EF4-FFF2-40B4-BE49-F238E27FC236}">
                <a16:creationId xmlns:a16="http://schemas.microsoft.com/office/drawing/2014/main" id="{969B7656-224E-430F-95BE-EC25F6FE679F}"/>
              </a:ext>
            </a:extLst>
          </p:cNvPr>
          <p:cNvGraphicFramePr>
            <a:graphicFrameLocks/>
          </p:cNvGraphicFramePr>
          <p:nvPr/>
        </p:nvGraphicFramePr>
        <p:xfrm>
          <a:off x="1079500" y="1265238"/>
          <a:ext cx="6561138" cy="512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92" name="BMP 图像" r:id="rId112" imgW="6563641" imgH="5125165" progId="Paint.Picture">
                  <p:embed/>
                </p:oleObj>
              </mc:Choice>
              <mc:Fallback>
                <p:oleObj name="BMP 图像" r:id="rId112" imgW="6563641" imgH="5125165" progId="Paint.Picture">
                  <p:embed/>
                  <p:pic>
                    <p:nvPicPr>
                      <p:cNvPr id="104538" name="Object 90">
                        <a:extLst>
                          <a:ext uri="{FF2B5EF4-FFF2-40B4-BE49-F238E27FC236}">
                            <a16:creationId xmlns:a16="http://schemas.microsoft.com/office/drawing/2014/main" id="{969B7656-224E-430F-95BE-EC25F6FE679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561138" cy="5122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39" name="Object 91">
            <a:extLst>
              <a:ext uri="{FF2B5EF4-FFF2-40B4-BE49-F238E27FC236}">
                <a16:creationId xmlns:a16="http://schemas.microsoft.com/office/drawing/2014/main" id="{A8CDAC9A-8474-4F4A-840B-F8F7071915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265238"/>
          <a:ext cx="6273800" cy="394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93" name="BMP 图像" r:id="rId114" imgW="6276190" imgH="3943901" progId="Paint.Picture">
                  <p:embed/>
                </p:oleObj>
              </mc:Choice>
              <mc:Fallback>
                <p:oleObj name="BMP 图像" r:id="rId114" imgW="6276190" imgH="3943901" progId="Paint.Picture">
                  <p:embed/>
                  <p:pic>
                    <p:nvPicPr>
                      <p:cNvPr id="104539" name="Object 91">
                        <a:extLst>
                          <a:ext uri="{FF2B5EF4-FFF2-40B4-BE49-F238E27FC236}">
                            <a16:creationId xmlns:a16="http://schemas.microsoft.com/office/drawing/2014/main" id="{A8CDAC9A-8474-4F4A-840B-F8F7071915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265238"/>
                        <a:ext cx="6273800" cy="394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4541" name="Group 93">
            <a:extLst>
              <a:ext uri="{FF2B5EF4-FFF2-40B4-BE49-F238E27FC236}">
                <a16:creationId xmlns:a16="http://schemas.microsoft.com/office/drawing/2014/main" id="{E7875544-0DDF-4BBE-AF8D-453692B109B2}"/>
              </a:ext>
            </a:extLst>
          </p:cNvPr>
          <p:cNvGrpSpPr>
            <a:grpSpLocks/>
          </p:cNvGrpSpPr>
          <p:nvPr/>
        </p:nvGrpSpPr>
        <p:grpSpPr bwMode="auto">
          <a:xfrm>
            <a:off x="7380288" y="322263"/>
            <a:ext cx="1706562" cy="1666875"/>
            <a:chOff x="4649" y="203"/>
            <a:chExt cx="1075" cy="1050"/>
          </a:xfrm>
        </p:grpSpPr>
        <p:sp>
          <p:nvSpPr>
            <p:cNvPr id="104542" name="Rectangle 94">
              <a:extLst>
                <a:ext uri="{FF2B5EF4-FFF2-40B4-BE49-F238E27FC236}">
                  <a16:creationId xmlns:a16="http://schemas.microsoft.com/office/drawing/2014/main" id="{3A3254BF-7044-441E-B02B-ADF6C916F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2" y="203"/>
              <a:ext cx="227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Symbol" panose="05050102010706020507" pitchFamily="18" charset="2"/>
                </a:rPr>
                <a:t>w</a:t>
              </a:r>
              <a:r>
                <a:rPr lang="en-US" altLang="zh-CN" sz="2400" b="1" baseline="-25000">
                  <a:solidFill>
                    <a:schemeClr val="hlink"/>
                  </a:solidFill>
                  <a:latin typeface="Symbol" panose="05050102010706020507" pitchFamily="18" charset="2"/>
                </a:rPr>
                <a:t>0</a:t>
              </a:r>
            </a:p>
          </p:txBody>
        </p:sp>
        <p:sp>
          <p:nvSpPr>
            <p:cNvPr id="104543" name="Rectangle 95" descr="深色下对角线">
              <a:extLst>
                <a:ext uri="{FF2B5EF4-FFF2-40B4-BE49-F238E27FC236}">
                  <a16:creationId xmlns:a16="http://schemas.microsoft.com/office/drawing/2014/main" id="{5E387A09-1203-4A4B-879D-508C4C4157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49" y="1150"/>
              <a:ext cx="1075" cy="103"/>
            </a:xfrm>
            <a:prstGeom prst="rect">
              <a:avLst/>
            </a:prstGeom>
            <a:pattFill prst="dk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44" name="Oval 96">
              <a:extLst>
                <a:ext uri="{FF2B5EF4-FFF2-40B4-BE49-F238E27FC236}">
                  <a16:creationId xmlns:a16="http://schemas.microsoft.com/office/drawing/2014/main" id="{C60FA50C-715E-48A2-81B7-5AD9C9A902B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54" y="485"/>
              <a:ext cx="665" cy="665"/>
            </a:xfrm>
            <a:prstGeom prst="ellipse">
              <a:avLst/>
            </a:prstGeom>
            <a:solidFill>
              <a:srgbClr val="FFCC00"/>
            </a:solidFill>
            <a:ln w="1905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45" name="Line 97">
              <a:extLst>
                <a:ext uri="{FF2B5EF4-FFF2-40B4-BE49-F238E27FC236}">
                  <a16:creationId xmlns:a16="http://schemas.microsoft.com/office/drawing/2014/main" id="{6C3B1FD4-488D-464F-8739-2EF2A1D002D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49" y="1150"/>
              <a:ext cx="10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46" name="Line 98">
              <a:extLst>
                <a:ext uri="{FF2B5EF4-FFF2-40B4-BE49-F238E27FC236}">
                  <a16:creationId xmlns:a16="http://schemas.microsoft.com/office/drawing/2014/main" id="{FA7A54B6-6B49-4752-B984-721E797139E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12" y="818"/>
              <a:ext cx="46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oval" w="med" len="med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47" name="Line 99">
              <a:extLst>
                <a:ext uri="{FF2B5EF4-FFF2-40B4-BE49-F238E27FC236}">
                  <a16:creationId xmlns:a16="http://schemas.microsoft.com/office/drawing/2014/main" id="{545B69BF-F33D-4283-91CC-AFD81DDB5AF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802" y="1150"/>
              <a:ext cx="41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48" name="Arc 100">
              <a:extLst>
                <a:ext uri="{FF2B5EF4-FFF2-40B4-BE49-F238E27FC236}">
                  <a16:creationId xmlns:a16="http://schemas.microsoft.com/office/drawing/2014/main" id="{98E440CC-7E96-4BE8-8186-A8E51C278D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87" y="382"/>
              <a:ext cx="358" cy="43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7746"/>
                <a:gd name="T1" fmla="*/ 0 h 21600"/>
                <a:gd name="T2" fmla="*/ 17746 w 17746"/>
                <a:gd name="T3" fmla="*/ 9286 h 21600"/>
                <a:gd name="T4" fmla="*/ 0 w 1774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746" h="21600" fill="none" extrusionOk="0">
                  <a:moveTo>
                    <a:pt x="0" y="0"/>
                  </a:moveTo>
                  <a:cubicBezTo>
                    <a:pt x="7079" y="0"/>
                    <a:pt x="13709" y="3469"/>
                    <a:pt x="17746" y="9285"/>
                  </a:cubicBezTo>
                </a:path>
                <a:path w="17746" h="21600" stroke="0" extrusionOk="0">
                  <a:moveTo>
                    <a:pt x="0" y="0"/>
                  </a:moveTo>
                  <a:cubicBezTo>
                    <a:pt x="7079" y="0"/>
                    <a:pt x="13709" y="3469"/>
                    <a:pt x="17746" y="9285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49" name="Rectangle 101">
              <a:extLst>
                <a:ext uri="{FF2B5EF4-FFF2-40B4-BE49-F238E27FC236}">
                  <a16:creationId xmlns:a16="http://schemas.microsoft.com/office/drawing/2014/main" id="{46BCFE03-BD42-4776-9A87-E66AFD69A8C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49" y="792"/>
              <a:ext cx="136" cy="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v</a:t>
              </a:r>
              <a:r>
                <a:rPr lang="en-US" altLang="zh-CN" sz="2400" b="1" baseline="-25000">
                  <a:solidFill>
                    <a:schemeClr val="hlink"/>
                  </a:solidFill>
                  <a:latin typeface="Symbol" panose="05050102010706020507" pitchFamily="18" charset="2"/>
                </a:rPr>
                <a:t>0</a:t>
              </a:r>
            </a:p>
          </p:txBody>
        </p:sp>
        <p:sp>
          <p:nvSpPr>
            <p:cNvPr id="104550" name="Rectangle 102">
              <a:extLst>
                <a:ext uri="{FF2B5EF4-FFF2-40B4-BE49-F238E27FC236}">
                  <a16:creationId xmlns:a16="http://schemas.microsoft.com/office/drawing/2014/main" id="{86FE560D-F907-4C1F-A07F-71E3A7DC03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00" y="843"/>
              <a:ext cx="154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2400" b="1" baseline="-25000">
                <a:solidFill>
                  <a:srgbClr val="0000FF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104551" name="Rectangle 103">
              <a:extLst>
                <a:ext uri="{FF2B5EF4-FFF2-40B4-BE49-F238E27FC236}">
                  <a16:creationId xmlns:a16="http://schemas.microsoft.com/office/drawing/2014/main" id="{5302A6C0-8014-4AC2-B4A5-F7471BA4B9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89" y="527"/>
              <a:ext cx="272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t</a:t>
              </a:r>
              <a:r>
                <a:rPr lang="en-US" altLang="zh-CN" sz="2400" b="1">
                  <a:solidFill>
                    <a:srgbClr val="008000"/>
                  </a:solidFill>
                  <a:latin typeface="Symbol" panose="05050102010706020507" pitchFamily="18" charset="2"/>
                </a:rPr>
                <a:t>=0</a:t>
              </a:r>
              <a:endParaRPr lang="en-US" altLang="zh-CN" sz="2400" b="1" baseline="-25000">
                <a:solidFill>
                  <a:srgbClr val="008000"/>
                </a:solidFill>
                <a:latin typeface="Symbol" panose="05050102010706020507" pitchFamily="18" charset="2"/>
              </a:endParaRPr>
            </a:p>
          </p:txBody>
        </p:sp>
      </p:grpSp>
      <p:grpSp>
        <p:nvGrpSpPr>
          <p:cNvPr id="104552" name="Group 104">
            <a:extLst>
              <a:ext uri="{FF2B5EF4-FFF2-40B4-BE49-F238E27FC236}">
                <a16:creationId xmlns:a16="http://schemas.microsoft.com/office/drawing/2014/main" id="{0B21E558-A706-44B5-ACBE-8B31B1854E84}"/>
              </a:ext>
            </a:extLst>
          </p:cNvPr>
          <p:cNvGrpSpPr>
            <a:grpSpLocks/>
          </p:cNvGrpSpPr>
          <p:nvPr/>
        </p:nvGrpSpPr>
        <p:grpSpPr bwMode="auto">
          <a:xfrm>
            <a:off x="7380288" y="2060575"/>
            <a:ext cx="1706562" cy="1655763"/>
            <a:chOff x="4649" y="1344"/>
            <a:chExt cx="1075" cy="1043"/>
          </a:xfrm>
        </p:grpSpPr>
        <p:sp>
          <p:nvSpPr>
            <p:cNvPr id="104553" name="Rectangle 105">
              <a:extLst>
                <a:ext uri="{FF2B5EF4-FFF2-40B4-BE49-F238E27FC236}">
                  <a16:creationId xmlns:a16="http://schemas.microsoft.com/office/drawing/2014/main" id="{69100646-2BCA-4707-8181-856082AF3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" y="1344"/>
              <a:ext cx="227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Symbol" panose="05050102010706020507" pitchFamily="18" charset="2"/>
                </a:rPr>
                <a:t>w</a:t>
              </a:r>
              <a:endParaRPr lang="en-US" altLang="zh-CN" sz="2400" b="1" baseline="-25000">
                <a:solidFill>
                  <a:schemeClr val="hlink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104554" name="Rectangle 106" descr="深色下对角线">
              <a:extLst>
                <a:ext uri="{FF2B5EF4-FFF2-40B4-BE49-F238E27FC236}">
                  <a16:creationId xmlns:a16="http://schemas.microsoft.com/office/drawing/2014/main" id="{3522AFDF-FA81-4B3B-894D-B4B803DF7BA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49" y="2284"/>
              <a:ext cx="1075" cy="103"/>
            </a:xfrm>
            <a:prstGeom prst="rect">
              <a:avLst/>
            </a:prstGeom>
            <a:pattFill prst="dk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55" name="Oval 107">
              <a:extLst>
                <a:ext uri="{FF2B5EF4-FFF2-40B4-BE49-F238E27FC236}">
                  <a16:creationId xmlns:a16="http://schemas.microsoft.com/office/drawing/2014/main" id="{5D19C5B6-93A9-4FA9-B320-65BD1FB12EC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54" y="1619"/>
              <a:ext cx="665" cy="665"/>
            </a:xfrm>
            <a:prstGeom prst="ellipse">
              <a:avLst/>
            </a:prstGeom>
            <a:solidFill>
              <a:srgbClr val="FFCC00"/>
            </a:solidFill>
            <a:ln w="1905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56" name="Line 108">
              <a:extLst>
                <a:ext uri="{FF2B5EF4-FFF2-40B4-BE49-F238E27FC236}">
                  <a16:creationId xmlns:a16="http://schemas.microsoft.com/office/drawing/2014/main" id="{2496B9B7-92F9-4D3C-8466-DCA2F36453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49" y="2284"/>
              <a:ext cx="10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57" name="Line 109">
              <a:extLst>
                <a:ext uri="{FF2B5EF4-FFF2-40B4-BE49-F238E27FC236}">
                  <a16:creationId xmlns:a16="http://schemas.microsoft.com/office/drawing/2014/main" id="{3C02A4AE-7FEF-4CFE-842A-EDC13C92C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2" y="1952"/>
              <a:ext cx="2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oval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58" name="Line 110">
              <a:extLst>
                <a:ext uri="{FF2B5EF4-FFF2-40B4-BE49-F238E27FC236}">
                  <a16:creationId xmlns:a16="http://schemas.microsoft.com/office/drawing/2014/main" id="{FE5A1A2D-CDC0-4703-BF0B-5917F32AA9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802" y="2284"/>
              <a:ext cx="41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59" name="Arc 111">
              <a:extLst>
                <a:ext uri="{FF2B5EF4-FFF2-40B4-BE49-F238E27FC236}">
                  <a16:creationId xmlns:a16="http://schemas.microsoft.com/office/drawing/2014/main" id="{F0329244-11F2-488A-958B-50E751E93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87" y="1540"/>
              <a:ext cx="358" cy="412"/>
            </a:xfrm>
            <a:custGeom>
              <a:avLst/>
              <a:gdLst>
                <a:gd name="G0" fmla="+- 0 0 0"/>
                <a:gd name="G1" fmla="+- 20425 0 0"/>
                <a:gd name="G2" fmla="+- 21600 0 0"/>
                <a:gd name="T0" fmla="*/ 7027 w 17736"/>
                <a:gd name="T1" fmla="*/ 0 h 20425"/>
                <a:gd name="T2" fmla="*/ 17736 w 17736"/>
                <a:gd name="T3" fmla="*/ 8096 h 20425"/>
                <a:gd name="T4" fmla="*/ 0 w 17736"/>
                <a:gd name="T5" fmla="*/ 20425 h 20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736" h="20425" fill="none" extrusionOk="0">
                  <a:moveTo>
                    <a:pt x="7027" y="-1"/>
                  </a:moveTo>
                  <a:cubicBezTo>
                    <a:pt x="11365" y="1492"/>
                    <a:pt x="15116" y="4328"/>
                    <a:pt x="17735" y="8096"/>
                  </a:cubicBezTo>
                </a:path>
                <a:path w="17736" h="20425" stroke="0" extrusionOk="0">
                  <a:moveTo>
                    <a:pt x="7027" y="-1"/>
                  </a:moveTo>
                  <a:cubicBezTo>
                    <a:pt x="11365" y="1492"/>
                    <a:pt x="15116" y="4328"/>
                    <a:pt x="17735" y="8096"/>
                  </a:cubicBezTo>
                  <a:lnTo>
                    <a:pt x="0" y="20425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60" name="Rectangle 112">
              <a:extLst>
                <a:ext uri="{FF2B5EF4-FFF2-40B4-BE49-F238E27FC236}">
                  <a16:creationId xmlns:a16="http://schemas.microsoft.com/office/drawing/2014/main" id="{CBED8B48-D757-4C0D-A84E-6528BBF455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48" y="1949"/>
              <a:ext cx="136" cy="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v</a:t>
              </a:r>
              <a:r>
                <a:rPr lang="en-US" altLang="zh-CN" sz="2400" b="1">
                  <a:solidFill>
                    <a:schemeClr val="hlink"/>
                  </a:solidFill>
                  <a:latin typeface="Symbol" panose="05050102010706020507" pitchFamily="18" charset="2"/>
                </a:rPr>
                <a:t>=0</a:t>
              </a:r>
              <a:endParaRPr lang="en-US" altLang="zh-CN" sz="2400" b="1" baseline="-25000">
                <a:solidFill>
                  <a:schemeClr val="hlink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104561" name="Rectangle 113">
              <a:extLst>
                <a:ext uri="{FF2B5EF4-FFF2-40B4-BE49-F238E27FC236}">
                  <a16:creationId xmlns:a16="http://schemas.microsoft.com/office/drawing/2014/main" id="{EEFA9891-0255-4DB3-B182-7335AE1AF5C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00" y="1977"/>
              <a:ext cx="154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2400" b="1" baseline="-25000">
                <a:solidFill>
                  <a:srgbClr val="0000FF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104562" name="Rectangle 114">
              <a:extLst>
                <a:ext uri="{FF2B5EF4-FFF2-40B4-BE49-F238E27FC236}">
                  <a16:creationId xmlns:a16="http://schemas.microsoft.com/office/drawing/2014/main" id="{6387748C-E4C4-4F07-AAA0-81211CD129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03" y="1661"/>
              <a:ext cx="272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t</a:t>
              </a:r>
              <a:r>
                <a:rPr lang="en-US" altLang="zh-CN" sz="2400" b="1">
                  <a:solidFill>
                    <a:srgbClr val="008000"/>
                  </a:solidFill>
                  <a:latin typeface="Symbol" panose="05050102010706020507" pitchFamily="18" charset="2"/>
                </a:rPr>
                <a:t>=</a:t>
              </a:r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t</a:t>
              </a:r>
              <a:r>
                <a:rPr lang="en-US" altLang="zh-CN" sz="2400" b="1" baseline="-25000">
                  <a:solidFill>
                    <a:srgbClr val="008000"/>
                  </a:solidFill>
                  <a:latin typeface="Symbol" panose="05050102010706020507" pitchFamily="18" charset="2"/>
                </a:rPr>
                <a:t>1</a:t>
              </a:r>
            </a:p>
          </p:txBody>
        </p:sp>
      </p:grpSp>
      <p:grpSp>
        <p:nvGrpSpPr>
          <p:cNvPr id="104563" name="Group 115">
            <a:extLst>
              <a:ext uri="{FF2B5EF4-FFF2-40B4-BE49-F238E27FC236}">
                <a16:creationId xmlns:a16="http://schemas.microsoft.com/office/drawing/2014/main" id="{2E04CDED-D913-46C4-A269-96B16B5CC3C6}"/>
              </a:ext>
            </a:extLst>
          </p:cNvPr>
          <p:cNvGrpSpPr>
            <a:grpSpLocks/>
          </p:cNvGrpSpPr>
          <p:nvPr/>
        </p:nvGrpSpPr>
        <p:grpSpPr bwMode="auto">
          <a:xfrm>
            <a:off x="7380288" y="3787775"/>
            <a:ext cx="1706562" cy="1584325"/>
            <a:chOff x="4649" y="2432"/>
            <a:chExt cx="1075" cy="998"/>
          </a:xfrm>
        </p:grpSpPr>
        <p:sp>
          <p:nvSpPr>
            <p:cNvPr id="104564" name="Rectangle 116">
              <a:extLst>
                <a:ext uri="{FF2B5EF4-FFF2-40B4-BE49-F238E27FC236}">
                  <a16:creationId xmlns:a16="http://schemas.microsoft.com/office/drawing/2014/main" id="{BB285097-1C16-4C64-A6A9-4F2B61912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2432"/>
              <a:ext cx="227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Symbol" panose="05050102010706020507" pitchFamily="18" charset="2"/>
                </a:rPr>
                <a:t>w</a:t>
              </a:r>
              <a:endParaRPr lang="en-US" altLang="zh-CN" sz="2400" b="1" baseline="-25000">
                <a:solidFill>
                  <a:schemeClr val="hlink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104565" name="Rectangle 117" descr="深色下对角线">
              <a:extLst>
                <a:ext uri="{FF2B5EF4-FFF2-40B4-BE49-F238E27FC236}">
                  <a16:creationId xmlns:a16="http://schemas.microsoft.com/office/drawing/2014/main" id="{CDDA973E-E67B-4B7C-9287-CA056DB5F1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49" y="3327"/>
              <a:ext cx="1075" cy="103"/>
            </a:xfrm>
            <a:prstGeom prst="rect">
              <a:avLst/>
            </a:prstGeom>
            <a:pattFill prst="dk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66" name="Oval 118">
              <a:extLst>
                <a:ext uri="{FF2B5EF4-FFF2-40B4-BE49-F238E27FC236}">
                  <a16:creationId xmlns:a16="http://schemas.microsoft.com/office/drawing/2014/main" id="{9240D079-E114-4787-B6CE-A4E124D158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54" y="2662"/>
              <a:ext cx="665" cy="665"/>
            </a:xfrm>
            <a:prstGeom prst="ellipse">
              <a:avLst/>
            </a:prstGeom>
            <a:solidFill>
              <a:srgbClr val="FFCC00"/>
            </a:solidFill>
            <a:ln w="1905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67" name="Line 119">
              <a:extLst>
                <a:ext uri="{FF2B5EF4-FFF2-40B4-BE49-F238E27FC236}">
                  <a16:creationId xmlns:a16="http://schemas.microsoft.com/office/drawing/2014/main" id="{A164F5C5-0AA2-4D9D-B3F8-9973F9C8FB1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49" y="3327"/>
              <a:ext cx="10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68" name="Line 120">
              <a:extLst>
                <a:ext uri="{FF2B5EF4-FFF2-40B4-BE49-F238E27FC236}">
                  <a16:creationId xmlns:a16="http://schemas.microsoft.com/office/drawing/2014/main" id="{F64F53E5-42D4-408D-BE0D-7408389A3C5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967" y="2995"/>
              <a:ext cx="24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oval" w="med" len="med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69" name="Arc 121">
              <a:extLst>
                <a:ext uri="{FF2B5EF4-FFF2-40B4-BE49-F238E27FC236}">
                  <a16:creationId xmlns:a16="http://schemas.microsoft.com/office/drawing/2014/main" id="{EF397934-0CD4-4326-8F89-92D6D79881D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87" y="2627"/>
              <a:ext cx="358" cy="368"/>
            </a:xfrm>
            <a:custGeom>
              <a:avLst/>
              <a:gdLst>
                <a:gd name="G0" fmla="+- 0 0 0"/>
                <a:gd name="G1" fmla="+- 18226 0 0"/>
                <a:gd name="G2" fmla="+- 21600 0 0"/>
                <a:gd name="T0" fmla="*/ 11592 w 17746"/>
                <a:gd name="T1" fmla="*/ 0 h 18226"/>
                <a:gd name="T2" fmla="*/ 17746 w 17746"/>
                <a:gd name="T3" fmla="*/ 5912 h 18226"/>
                <a:gd name="T4" fmla="*/ 0 w 17746"/>
                <a:gd name="T5" fmla="*/ 18226 h 18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746" h="18226" fill="none" extrusionOk="0">
                  <a:moveTo>
                    <a:pt x="11591" y="0"/>
                  </a:moveTo>
                  <a:cubicBezTo>
                    <a:pt x="14016" y="1541"/>
                    <a:pt x="16108" y="3551"/>
                    <a:pt x="17746" y="5911"/>
                  </a:cubicBezTo>
                </a:path>
                <a:path w="17746" h="18226" stroke="0" extrusionOk="0">
                  <a:moveTo>
                    <a:pt x="11591" y="0"/>
                  </a:moveTo>
                  <a:cubicBezTo>
                    <a:pt x="14016" y="1541"/>
                    <a:pt x="16108" y="3551"/>
                    <a:pt x="17746" y="5911"/>
                  </a:cubicBezTo>
                  <a:lnTo>
                    <a:pt x="0" y="18226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70" name="Rectangle 122">
              <a:extLst>
                <a:ext uri="{FF2B5EF4-FFF2-40B4-BE49-F238E27FC236}">
                  <a16:creationId xmlns:a16="http://schemas.microsoft.com/office/drawing/2014/main" id="{4DB2335E-2079-4213-804F-748F78A4EE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67" y="2969"/>
              <a:ext cx="136" cy="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v</a:t>
              </a:r>
              <a:endParaRPr lang="en-US" altLang="zh-CN" sz="2400" b="1" baseline="-25000">
                <a:solidFill>
                  <a:schemeClr val="hlink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104571" name="Rectangle 123">
              <a:extLst>
                <a:ext uri="{FF2B5EF4-FFF2-40B4-BE49-F238E27FC236}">
                  <a16:creationId xmlns:a16="http://schemas.microsoft.com/office/drawing/2014/main" id="{A536C8E7-7E13-4531-BC9B-BD0768881C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10" y="2704"/>
              <a:ext cx="272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t</a:t>
              </a:r>
              <a:r>
                <a:rPr lang="en-US" altLang="zh-CN" sz="2400" b="1">
                  <a:solidFill>
                    <a:srgbClr val="008000"/>
                  </a:solidFill>
                  <a:latin typeface="Symbol" panose="05050102010706020507" pitchFamily="18" charset="2"/>
                </a:rPr>
                <a:t>=</a:t>
              </a:r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t</a:t>
              </a:r>
              <a:r>
                <a:rPr lang="en-US" altLang="zh-CN" sz="2400" b="1" baseline="-25000">
                  <a:solidFill>
                    <a:srgbClr val="008000"/>
                  </a:solidFill>
                  <a:latin typeface="Symbol" panose="05050102010706020507" pitchFamily="18" charset="2"/>
                </a:rPr>
                <a:t>2</a:t>
              </a:r>
            </a:p>
          </p:txBody>
        </p:sp>
      </p:grpSp>
      <p:sp>
        <p:nvSpPr>
          <p:cNvPr id="104573" name="Rectangle 125">
            <a:extLst>
              <a:ext uri="{FF2B5EF4-FFF2-40B4-BE49-F238E27FC236}">
                <a16:creationId xmlns:a16="http://schemas.microsoft.com/office/drawing/2014/main" id="{C40C4D90-7538-4C6C-BFC2-5A6B42707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629400"/>
            <a:ext cx="590550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FFF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65188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1445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36738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59025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162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734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306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878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kumimoji="1" lang="zh-CN" altLang="zh-CN" sz="900">
                <a:solidFill>
                  <a:srgbClr val="008000"/>
                </a:solidFill>
                <a:latin typeface="宋体" panose="02010600030101010101" pitchFamily="2" charset="-122"/>
              </a:rPr>
              <a:t>平</a:t>
            </a:r>
            <a:r>
              <a:rPr kumimoji="1" lang="en-US" altLang="zh-CN" sz="900">
                <a:solidFill>
                  <a:srgbClr val="008000"/>
                </a:solidFill>
                <a:latin typeface="宋体" panose="02010600030101010101" pitchFamily="2" charset="-122"/>
              </a:rPr>
              <a:t>2/4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104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uiExpand="1" build="p" bldLvl="5"/>
      <p:bldP spid="104573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82" name="Rectangle 14">
            <a:extLst>
              <a:ext uri="{FF2B5EF4-FFF2-40B4-BE49-F238E27FC236}">
                <a16:creationId xmlns:a16="http://schemas.microsoft.com/office/drawing/2014/main" id="{3807FD15-5982-4B4E-A2A3-7E92F98246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</a:p>
        </p:txBody>
      </p:sp>
      <p:sp>
        <p:nvSpPr>
          <p:cNvPr id="160783" name="Rectangle 15">
            <a:extLst>
              <a:ext uri="{FF2B5EF4-FFF2-40B4-BE49-F238E27FC236}">
                <a16:creationId xmlns:a16="http://schemas.microsoft.com/office/drawing/2014/main" id="{135E6527-211C-4870-92C2-F1764373C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050" y="0"/>
            <a:ext cx="9144000" cy="668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lr>
                <a:srgbClr val="CC0066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r>
              <a:rPr lang="zh-CN" altLang="en-US" dirty="0"/>
              <a:t>例：圆木在水平面纯滚动，遇到一个台</a:t>
            </a:r>
            <a:r>
              <a:rPr lang="en-US" altLang="zh-CN" dirty="0">
                <a:solidFill>
                  <a:schemeClr val="bg1"/>
                </a:solidFill>
              </a:rPr>
              <a:t>----------------------</a:t>
            </a:r>
            <a:r>
              <a:rPr lang="zh-CN" altLang="en-US" dirty="0"/>
              <a:t>阶，碰撞后不弹回。如果圆木能够翻上</a:t>
            </a:r>
            <a:r>
              <a:rPr lang="en-US" altLang="zh-CN" dirty="0">
                <a:solidFill>
                  <a:schemeClr val="bg1"/>
                </a:solidFill>
              </a:rPr>
              <a:t>----------------------</a:t>
            </a:r>
            <a:r>
              <a:rPr lang="zh-CN" altLang="en-US" dirty="0"/>
              <a:t>台阶又不跳离，求台阶高度满足的条件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	解：</a:t>
            </a:r>
          </a:p>
        </p:txBody>
      </p:sp>
      <p:graphicFrame>
        <p:nvGraphicFramePr>
          <p:cNvPr id="160829" name="Object 61">
            <a:extLst>
              <a:ext uri="{FF2B5EF4-FFF2-40B4-BE49-F238E27FC236}">
                <a16:creationId xmlns:a16="http://schemas.microsoft.com/office/drawing/2014/main" id="{A010850D-C8D9-4B92-84EA-9118AE6E257B}"/>
              </a:ext>
            </a:extLst>
          </p:cNvPr>
          <p:cNvGraphicFramePr>
            <a:graphicFrameLocks/>
          </p:cNvGraphicFramePr>
          <p:nvPr/>
        </p:nvGraphicFramePr>
        <p:xfrm>
          <a:off x="1079500" y="2349500"/>
          <a:ext cx="7808913" cy="187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55" name="BMP 图像" r:id="rId4" imgW="7811590" imgH="1876190" progId="Paint.Picture">
                  <p:embed/>
                </p:oleObj>
              </mc:Choice>
              <mc:Fallback>
                <p:oleObj name="BMP 图像" r:id="rId4" imgW="7811590" imgH="1876190" progId="Paint.Picture">
                  <p:embed/>
                  <p:pic>
                    <p:nvPicPr>
                      <p:cNvPr id="160829" name="Object 61">
                        <a:extLst>
                          <a:ext uri="{FF2B5EF4-FFF2-40B4-BE49-F238E27FC236}">
                            <a16:creationId xmlns:a16="http://schemas.microsoft.com/office/drawing/2014/main" id="{A010850D-C8D9-4B92-84EA-9118AE6E257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349500"/>
                        <a:ext cx="7808913" cy="187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30" name="Object 62">
            <a:extLst>
              <a:ext uri="{FF2B5EF4-FFF2-40B4-BE49-F238E27FC236}">
                <a16:creationId xmlns:a16="http://schemas.microsoft.com/office/drawing/2014/main" id="{6D97AB90-95DD-4111-B4F9-EB847B62BC39}"/>
              </a:ext>
            </a:extLst>
          </p:cNvPr>
          <p:cNvGraphicFramePr>
            <a:graphicFrameLocks/>
          </p:cNvGraphicFramePr>
          <p:nvPr/>
        </p:nvGraphicFramePr>
        <p:xfrm>
          <a:off x="1079500" y="2349500"/>
          <a:ext cx="7808913" cy="187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56" name="BMP 图像" r:id="rId6" imgW="7811590" imgH="1876190" progId="Paint.Picture">
                  <p:embed/>
                </p:oleObj>
              </mc:Choice>
              <mc:Fallback>
                <p:oleObj name="BMP 图像" r:id="rId6" imgW="7811590" imgH="1876190" progId="Paint.Picture">
                  <p:embed/>
                  <p:pic>
                    <p:nvPicPr>
                      <p:cNvPr id="160830" name="Object 62">
                        <a:extLst>
                          <a:ext uri="{FF2B5EF4-FFF2-40B4-BE49-F238E27FC236}">
                            <a16:creationId xmlns:a16="http://schemas.microsoft.com/office/drawing/2014/main" id="{6D97AB90-95DD-4111-B4F9-EB847B62BC3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349500"/>
                        <a:ext cx="7808913" cy="187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31" name="Object 63">
            <a:extLst>
              <a:ext uri="{FF2B5EF4-FFF2-40B4-BE49-F238E27FC236}">
                <a16:creationId xmlns:a16="http://schemas.microsoft.com/office/drawing/2014/main" id="{592A276B-AE34-43F2-BF9B-FB696C940883}"/>
              </a:ext>
            </a:extLst>
          </p:cNvPr>
          <p:cNvGraphicFramePr>
            <a:graphicFrameLocks/>
          </p:cNvGraphicFramePr>
          <p:nvPr/>
        </p:nvGraphicFramePr>
        <p:xfrm>
          <a:off x="1079500" y="2349500"/>
          <a:ext cx="7808913" cy="187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57" name="BMP 图像" r:id="rId8" imgW="7811590" imgH="1876190" progId="Paint.Picture">
                  <p:embed/>
                </p:oleObj>
              </mc:Choice>
              <mc:Fallback>
                <p:oleObj name="BMP 图像" r:id="rId8" imgW="7811590" imgH="1876190" progId="Paint.Picture">
                  <p:embed/>
                  <p:pic>
                    <p:nvPicPr>
                      <p:cNvPr id="160831" name="Object 63">
                        <a:extLst>
                          <a:ext uri="{FF2B5EF4-FFF2-40B4-BE49-F238E27FC236}">
                            <a16:creationId xmlns:a16="http://schemas.microsoft.com/office/drawing/2014/main" id="{592A276B-AE34-43F2-BF9B-FB696C94088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349500"/>
                        <a:ext cx="7808913" cy="187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32" name="Object 64">
            <a:extLst>
              <a:ext uri="{FF2B5EF4-FFF2-40B4-BE49-F238E27FC236}">
                <a16:creationId xmlns:a16="http://schemas.microsoft.com/office/drawing/2014/main" id="{230F7581-E8B8-4DA4-95FE-A886179285C0}"/>
              </a:ext>
            </a:extLst>
          </p:cNvPr>
          <p:cNvGraphicFramePr>
            <a:graphicFrameLocks/>
          </p:cNvGraphicFramePr>
          <p:nvPr/>
        </p:nvGraphicFramePr>
        <p:xfrm>
          <a:off x="1079500" y="2349500"/>
          <a:ext cx="7808913" cy="187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58" name="BMP 图像" r:id="rId10" imgW="7811590" imgH="1876190" progId="Paint.Picture">
                  <p:embed/>
                </p:oleObj>
              </mc:Choice>
              <mc:Fallback>
                <p:oleObj name="BMP 图像" r:id="rId10" imgW="7811590" imgH="1876190" progId="Paint.Picture">
                  <p:embed/>
                  <p:pic>
                    <p:nvPicPr>
                      <p:cNvPr id="160832" name="Object 64">
                        <a:extLst>
                          <a:ext uri="{FF2B5EF4-FFF2-40B4-BE49-F238E27FC236}">
                            <a16:creationId xmlns:a16="http://schemas.microsoft.com/office/drawing/2014/main" id="{230F7581-E8B8-4DA4-95FE-A886179285C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349500"/>
                        <a:ext cx="7808913" cy="187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33" name="Object 65">
            <a:extLst>
              <a:ext uri="{FF2B5EF4-FFF2-40B4-BE49-F238E27FC236}">
                <a16:creationId xmlns:a16="http://schemas.microsoft.com/office/drawing/2014/main" id="{6BBA689F-A1BF-4CC8-B896-D49FC2A4D5DC}"/>
              </a:ext>
            </a:extLst>
          </p:cNvPr>
          <p:cNvGraphicFramePr>
            <a:graphicFrameLocks/>
          </p:cNvGraphicFramePr>
          <p:nvPr/>
        </p:nvGraphicFramePr>
        <p:xfrm>
          <a:off x="1079500" y="2349500"/>
          <a:ext cx="7808913" cy="187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59" name="BMP 图像" r:id="rId12" imgW="7811590" imgH="1876190" progId="Paint.Picture">
                  <p:embed/>
                </p:oleObj>
              </mc:Choice>
              <mc:Fallback>
                <p:oleObj name="BMP 图像" r:id="rId12" imgW="7811590" imgH="1876190" progId="Paint.Picture">
                  <p:embed/>
                  <p:pic>
                    <p:nvPicPr>
                      <p:cNvPr id="160833" name="Object 65">
                        <a:extLst>
                          <a:ext uri="{FF2B5EF4-FFF2-40B4-BE49-F238E27FC236}">
                            <a16:creationId xmlns:a16="http://schemas.microsoft.com/office/drawing/2014/main" id="{6BBA689F-A1BF-4CC8-B896-D49FC2A4D5D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349500"/>
                        <a:ext cx="7808913" cy="187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34" name="Object 66">
            <a:extLst>
              <a:ext uri="{FF2B5EF4-FFF2-40B4-BE49-F238E27FC236}">
                <a16:creationId xmlns:a16="http://schemas.microsoft.com/office/drawing/2014/main" id="{F5205B64-131A-4BB0-8A6E-F4E18A89D2E3}"/>
              </a:ext>
            </a:extLst>
          </p:cNvPr>
          <p:cNvGraphicFramePr>
            <a:graphicFrameLocks/>
          </p:cNvGraphicFramePr>
          <p:nvPr/>
        </p:nvGraphicFramePr>
        <p:xfrm>
          <a:off x="1079500" y="2349500"/>
          <a:ext cx="7808913" cy="187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60" name="BMP 图像" r:id="rId14" imgW="7811590" imgH="1876190" progId="Paint.Picture">
                  <p:embed/>
                </p:oleObj>
              </mc:Choice>
              <mc:Fallback>
                <p:oleObj name="BMP 图像" r:id="rId14" imgW="7811590" imgH="1876190" progId="Paint.Picture">
                  <p:embed/>
                  <p:pic>
                    <p:nvPicPr>
                      <p:cNvPr id="160834" name="Object 66">
                        <a:extLst>
                          <a:ext uri="{FF2B5EF4-FFF2-40B4-BE49-F238E27FC236}">
                            <a16:creationId xmlns:a16="http://schemas.microsoft.com/office/drawing/2014/main" id="{F5205B64-131A-4BB0-8A6E-F4E18A89D2E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349500"/>
                        <a:ext cx="7808913" cy="187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35" name="Object 67">
            <a:extLst>
              <a:ext uri="{FF2B5EF4-FFF2-40B4-BE49-F238E27FC236}">
                <a16:creationId xmlns:a16="http://schemas.microsoft.com/office/drawing/2014/main" id="{EBBB18ED-91F3-486A-8186-10E6A825EC7E}"/>
              </a:ext>
            </a:extLst>
          </p:cNvPr>
          <p:cNvGraphicFramePr>
            <a:graphicFrameLocks/>
          </p:cNvGraphicFramePr>
          <p:nvPr/>
        </p:nvGraphicFramePr>
        <p:xfrm>
          <a:off x="1079500" y="2349500"/>
          <a:ext cx="7808913" cy="187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61" name="BMP 图像" r:id="rId16" imgW="7811590" imgH="1876190" progId="Paint.Picture">
                  <p:embed/>
                </p:oleObj>
              </mc:Choice>
              <mc:Fallback>
                <p:oleObj name="BMP 图像" r:id="rId16" imgW="7811590" imgH="1876190" progId="Paint.Picture">
                  <p:embed/>
                  <p:pic>
                    <p:nvPicPr>
                      <p:cNvPr id="160835" name="Object 67">
                        <a:extLst>
                          <a:ext uri="{FF2B5EF4-FFF2-40B4-BE49-F238E27FC236}">
                            <a16:creationId xmlns:a16="http://schemas.microsoft.com/office/drawing/2014/main" id="{EBBB18ED-91F3-486A-8186-10E6A825EC7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349500"/>
                        <a:ext cx="7808913" cy="187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36" name="Object 68">
            <a:extLst>
              <a:ext uri="{FF2B5EF4-FFF2-40B4-BE49-F238E27FC236}">
                <a16:creationId xmlns:a16="http://schemas.microsoft.com/office/drawing/2014/main" id="{66140628-9D8D-4F26-A16C-A2846B45E4C3}"/>
              </a:ext>
            </a:extLst>
          </p:cNvPr>
          <p:cNvGraphicFramePr>
            <a:graphicFrameLocks/>
          </p:cNvGraphicFramePr>
          <p:nvPr/>
        </p:nvGraphicFramePr>
        <p:xfrm>
          <a:off x="1079500" y="2349500"/>
          <a:ext cx="7808913" cy="187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62" name="BMP 图像" r:id="rId18" imgW="7811590" imgH="1876190" progId="Paint.Picture">
                  <p:embed/>
                </p:oleObj>
              </mc:Choice>
              <mc:Fallback>
                <p:oleObj name="BMP 图像" r:id="rId18" imgW="7811590" imgH="1876190" progId="Paint.Picture">
                  <p:embed/>
                  <p:pic>
                    <p:nvPicPr>
                      <p:cNvPr id="160836" name="Object 68">
                        <a:extLst>
                          <a:ext uri="{FF2B5EF4-FFF2-40B4-BE49-F238E27FC236}">
                            <a16:creationId xmlns:a16="http://schemas.microsoft.com/office/drawing/2014/main" id="{66140628-9D8D-4F26-A16C-A2846B45E4C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349500"/>
                        <a:ext cx="7808913" cy="187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37" name="Object 69">
            <a:extLst>
              <a:ext uri="{FF2B5EF4-FFF2-40B4-BE49-F238E27FC236}">
                <a16:creationId xmlns:a16="http://schemas.microsoft.com/office/drawing/2014/main" id="{B0FFDE60-74B1-41C4-BD17-54562F7A52E2}"/>
              </a:ext>
            </a:extLst>
          </p:cNvPr>
          <p:cNvGraphicFramePr>
            <a:graphicFrameLocks/>
          </p:cNvGraphicFramePr>
          <p:nvPr/>
        </p:nvGraphicFramePr>
        <p:xfrm>
          <a:off x="1079500" y="2349500"/>
          <a:ext cx="7808913" cy="187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63" name="BMP 图像" r:id="rId20" imgW="7811590" imgH="1876190" progId="Paint.Picture">
                  <p:embed/>
                </p:oleObj>
              </mc:Choice>
              <mc:Fallback>
                <p:oleObj name="BMP 图像" r:id="rId20" imgW="7811590" imgH="1876190" progId="Paint.Picture">
                  <p:embed/>
                  <p:pic>
                    <p:nvPicPr>
                      <p:cNvPr id="160837" name="Object 69">
                        <a:extLst>
                          <a:ext uri="{FF2B5EF4-FFF2-40B4-BE49-F238E27FC236}">
                            <a16:creationId xmlns:a16="http://schemas.microsoft.com/office/drawing/2014/main" id="{B0FFDE60-74B1-41C4-BD17-54562F7A52E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349500"/>
                        <a:ext cx="7808913" cy="187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38" name="Object 70">
            <a:extLst>
              <a:ext uri="{FF2B5EF4-FFF2-40B4-BE49-F238E27FC236}">
                <a16:creationId xmlns:a16="http://schemas.microsoft.com/office/drawing/2014/main" id="{014FDCD9-5903-4851-B820-1AAD8D6129D1}"/>
              </a:ext>
            </a:extLst>
          </p:cNvPr>
          <p:cNvGraphicFramePr>
            <a:graphicFrameLocks/>
          </p:cNvGraphicFramePr>
          <p:nvPr/>
        </p:nvGraphicFramePr>
        <p:xfrm>
          <a:off x="1079500" y="2349500"/>
          <a:ext cx="7808913" cy="187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64" name="BMP 图像" r:id="rId22" imgW="7811590" imgH="1876190" progId="Paint.Picture">
                  <p:embed/>
                </p:oleObj>
              </mc:Choice>
              <mc:Fallback>
                <p:oleObj name="BMP 图像" r:id="rId22" imgW="7811590" imgH="1876190" progId="Paint.Picture">
                  <p:embed/>
                  <p:pic>
                    <p:nvPicPr>
                      <p:cNvPr id="160838" name="Object 70">
                        <a:extLst>
                          <a:ext uri="{FF2B5EF4-FFF2-40B4-BE49-F238E27FC236}">
                            <a16:creationId xmlns:a16="http://schemas.microsoft.com/office/drawing/2014/main" id="{014FDCD9-5903-4851-B820-1AAD8D6129D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349500"/>
                        <a:ext cx="7808913" cy="187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39" name="Object 71">
            <a:extLst>
              <a:ext uri="{FF2B5EF4-FFF2-40B4-BE49-F238E27FC236}">
                <a16:creationId xmlns:a16="http://schemas.microsoft.com/office/drawing/2014/main" id="{F2D6AE02-0996-4005-825B-229D168FF0AE}"/>
              </a:ext>
            </a:extLst>
          </p:cNvPr>
          <p:cNvGraphicFramePr>
            <a:graphicFrameLocks/>
          </p:cNvGraphicFramePr>
          <p:nvPr/>
        </p:nvGraphicFramePr>
        <p:xfrm>
          <a:off x="1079500" y="2349500"/>
          <a:ext cx="7808913" cy="187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65" name="BMP 图像" r:id="rId24" imgW="7811590" imgH="1876190" progId="Paint.Picture">
                  <p:embed/>
                </p:oleObj>
              </mc:Choice>
              <mc:Fallback>
                <p:oleObj name="BMP 图像" r:id="rId24" imgW="7811590" imgH="1876190" progId="Paint.Picture">
                  <p:embed/>
                  <p:pic>
                    <p:nvPicPr>
                      <p:cNvPr id="160839" name="Object 71">
                        <a:extLst>
                          <a:ext uri="{FF2B5EF4-FFF2-40B4-BE49-F238E27FC236}">
                            <a16:creationId xmlns:a16="http://schemas.microsoft.com/office/drawing/2014/main" id="{F2D6AE02-0996-4005-825B-229D168FF0A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349500"/>
                        <a:ext cx="7808913" cy="187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42" name="Object 74">
            <a:extLst>
              <a:ext uri="{FF2B5EF4-FFF2-40B4-BE49-F238E27FC236}">
                <a16:creationId xmlns:a16="http://schemas.microsoft.com/office/drawing/2014/main" id="{D24E9781-1F41-4A46-88D7-D55ECCA328D2}"/>
              </a:ext>
            </a:extLst>
          </p:cNvPr>
          <p:cNvGraphicFramePr>
            <a:graphicFrameLocks/>
          </p:cNvGraphicFramePr>
          <p:nvPr/>
        </p:nvGraphicFramePr>
        <p:xfrm>
          <a:off x="1079500" y="3551238"/>
          <a:ext cx="6862763" cy="178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66" name="BMP 图像" r:id="rId26" imgW="6866667" imgH="1790476" progId="Paint.Picture">
                  <p:embed/>
                </p:oleObj>
              </mc:Choice>
              <mc:Fallback>
                <p:oleObj name="BMP 图像" r:id="rId26" imgW="6866667" imgH="1790476" progId="Paint.Picture">
                  <p:embed/>
                  <p:pic>
                    <p:nvPicPr>
                      <p:cNvPr id="160842" name="Object 74">
                        <a:extLst>
                          <a:ext uri="{FF2B5EF4-FFF2-40B4-BE49-F238E27FC236}">
                            <a16:creationId xmlns:a16="http://schemas.microsoft.com/office/drawing/2014/main" id="{D24E9781-1F41-4A46-88D7-D55ECCA328D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3551238"/>
                        <a:ext cx="6862763" cy="178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43" name="Object 75">
            <a:extLst>
              <a:ext uri="{FF2B5EF4-FFF2-40B4-BE49-F238E27FC236}">
                <a16:creationId xmlns:a16="http://schemas.microsoft.com/office/drawing/2014/main" id="{F2011C37-7EB6-4E21-A663-A0FCEED55FC8}"/>
              </a:ext>
            </a:extLst>
          </p:cNvPr>
          <p:cNvGraphicFramePr>
            <a:graphicFrameLocks/>
          </p:cNvGraphicFramePr>
          <p:nvPr/>
        </p:nvGraphicFramePr>
        <p:xfrm>
          <a:off x="1079500" y="3551238"/>
          <a:ext cx="6862763" cy="178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67" name="BMP 图像" r:id="rId28" imgW="6866667" imgH="1790476" progId="Paint.Picture">
                  <p:embed/>
                </p:oleObj>
              </mc:Choice>
              <mc:Fallback>
                <p:oleObj name="BMP 图像" r:id="rId28" imgW="6866667" imgH="1790476" progId="Paint.Picture">
                  <p:embed/>
                  <p:pic>
                    <p:nvPicPr>
                      <p:cNvPr id="160843" name="Object 75">
                        <a:extLst>
                          <a:ext uri="{FF2B5EF4-FFF2-40B4-BE49-F238E27FC236}">
                            <a16:creationId xmlns:a16="http://schemas.microsoft.com/office/drawing/2014/main" id="{F2011C37-7EB6-4E21-A663-A0FCEED55FC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3551238"/>
                        <a:ext cx="6862763" cy="178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44" name="Object 76">
            <a:extLst>
              <a:ext uri="{FF2B5EF4-FFF2-40B4-BE49-F238E27FC236}">
                <a16:creationId xmlns:a16="http://schemas.microsoft.com/office/drawing/2014/main" id="{6BCDCBAB-5DD7-4AE3-8B62-3FFD7DBB41A3}"/>
              </a:ext>
            </a:extLst>
          </p:cNvPr>
          <p:cNvGraphicFramePr>
            <a:graphicFrameLocks/>
          </p:cNvGraphicFramePr>
          <p:nvPr/>
        </p:nvGraphicFramePr>
        <p:xfrm>
          <a:off x="1079500" y="3551238"/>
          <a:ext cx="6862763" cy="178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68" name="BMP 图像" r:id="rId30" imgW="6866667" imgH="1790476" progId="Paint.Picture">
                  <p:embed/>
                </p:oleObj>
              </mc:Choice>
              <mc:Fallback>
                <p:oleObj name="BMP 图像" r:id="rId30" imgW="6866667" imgH="1790476" progId="Paint.Picture">
                  <p:embed/>
                  <p:pic>
                    <p:nvPicPr>
                      <p:cNvPr id="160844" name="Object 76">
                        <a:extLst>
                          <a:ext uri="{FF2B5EF4-FFF2-40B4-BE49-F238E27FC236}">
                            <a16:creationId xmlns:a16="http://schemas.microsoft.com/office/drawing/2014/main" id="{6BCDCBAB-5DD7-4AE3-8B62-3FFD7DBB41A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3551238"/>
                        <a:ext cx="6862763" cy="178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45" name="Object 77">
            <a:extLst>
              <a:ext uri="{FF2B5EF4-FFF2-40B4-BE49-F238E27FC236}">
                <a16:creationId xmlns:a16="http://schemas.microsoft.com/office/drawing/2014/main" id="{2D8FF682-D5A8-4248-831F-1F7A770C6E1E}"/>
              </a:ext>
            </a:extLst>
          </p:cNvPr>
          <p:cNvGraphicFramePr>
            <a:graphicFrameLocks/>
          </p:cNvGraphicFramePr>
          <p:nvPr/>
        </p:nvGraphicFramePr>
        <p:xfrm>
          <a:off x="1079500" y="3551238"/>
          <a:ext cx="6862763" cy="178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69" name="BMP 图像" r:id="rId32" imgW="6866667" imgH="1790476" progId="Paint.Picture">
                  <p:embed/>
                </p:oleObj>
              </mc:Choice>
              <mc:Fallback>
                <p:oleObj name="BMP 图像" r:id="rId32" imgW="6866667" imgH="1790476" progId="Paint.Picture">
                  <p:embed/>
                  <p:pic>
                    <p:nvPicPr>
                      <p:cNvPr id="160845" name="Object 77">
                        <a:extLst>
                          <a:ext uri="{FF2B5EF4-FFF2-40B4-BE49-F238E27FC236}">
                            <a16:creationId xmlns:a16="http://schemas.microsoft.com/office/drawing/2014/main" id="{2D8FF682-D5A8-4248-831F-1F7A770C6E1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3551238"/>
                        <a:ext cx="6862763" cy="178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46" name="Object 78">
            <a:extLst>
              <a:ext uri="{FF2B5EF4-FFF2-40B4-BE49-F238E27FC236}">
                <a16:creationId xmlns:a16="http://schemas.microsoft.com/office/drawing/2014/main" id="{A3249817-A72B-4FEB-885C-D664468D9965}"/>
              </a:ext>
            </a:extLst>
          </p:cNvPr>
          <p:cNvGraphicFramePr>
            <a:graphicFrameLocks/>
          </p:cNvGraphicFramePr>
          <p:nvPr/>
        </p:nvGraphicFramePr>
        <p:xfrm>
          <a:off x="1079500" y="3551238"/>
          <a:ext cx="6862763" cy="178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0" name="BMP 图像" r:id="rId34" imgW="6866667" imgH="1790476" progId="Paint.Picture">
                  <p:embed/>
                </p:oleObj>
              </mc:Choice>
              <mc:Fallback>
                <p:oleObj name="BMP 图像" r:id="rId34" imgW="6866667" imgH="1790476" progId="Paint.Picture">
                  <p:embed/>
                  <p:pic>
                    <p:nvPicPr>
                      <p:cNvPr id="160846" name="Object 78">
                        <a:extLst>
                          <a:ext uri="{FF2B5EF4-FFF2-40B4-BE49-F238E27FC236}">
                            <a16:creationId xmlns:a16="http://schemas.microsoft.com/office/drawing/2014/main" id="{A3249817-A72B-4FEB-885C-D664468D996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3551238"/>
                        <a:ext cx="6862763" cy="178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47" name="Object 79">
            <a:extLst>
              <a:ext uri="{FF2B5EF4-FFF2-40B4-BE49-F238E27FC236}">
                <a16:creationId xmlns:a16="http://schemas.microsoft.com/office/drawing/2014/main" id="{C078AFF7-C4D0-46A9-8D71-E1C710A77B12}"/>
              </a:ext>
            </a:extLst>
          </p:cNvPr>
          <p:cNvGraphicFramePr>
            <a:graphicFrameLocks/>
          </p:cNvGraphicFramePr>
          <p:nvPr/>
        </p:nvGraphicFramePr>
        <p:xfrm>
          <a:off x="1079500" y="3551238"/>
          <a:ext cx="6862763" cy="178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1" name="BMP 图像" r:id="rId36" imgW="6866667" imgH="1790476" progId="Paint.Picture">
                  <p:embed/>
                </p:oleObj>
              </mc:Choice>
              <mc:Fallback>
                <p:oleObj name="BMP 图像" r:id="rId36" imgW="6866667" imgH="1790476" progId="Paint.Picture">
                  <p:embed/>
                  <p:pic>
                    <p:nvPicPr>
                      <p:cNvPr id="160847" name="Object 79">
                        <a:extLst>
                          <a:ext uri="{FF2B5EF4-FFF2-40B4-BE49-F238E27FC236}">
                            <a16:creationId xmlns:a16="http://schemas.microsoft.com/office/drawing/2014/main" id="{C078AFF7-C4D0-46A9-8D71-E1C710A77B1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3551238"/>
                        <a:ext cx="6862763" cy="178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48" name="Object 80">
            <a:extLst>
              <a:ext uri="{FF2B5EF4-FFF2-40B4-BE49-F238E27FC236}">
                <a16:creationId xmlns:a16="http://schemas.microsoft.com/office/drawing/2014/main" id="{C1838364-D353-4AC4-BC07-270061274708}"/>
              </a:ext>
            </a:extLst>
          </p:cNvPr>
          <p:cNvGraphicFramePr>
            <a:graphicFrameLocks/>
          </p:cNvGraphicFramePr>
          <p:nvPr/>
        </p:nvGraphicFramePr>
        <p:xfrm>
          <a:off x="1079500" y="3551238"/>
          <a:ext cx="6862763" cy="178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2" name="BMP 图像" r:id="rId38" imgW="6866667" imgH="1790476" progId="Paint.Picture">
                  <p:embed/>
                </p:oleObj>
              </mc:Choice>
              <mc:Fallback>
                <p:oleObj name="BMP 图像" r:id="rId38" imgW="6866667" imgH="1790476" progId="Paint.Picture">
                  <p:embed/>
                  <p:pic>
                    <p:nvPicPr>
                      <p:cNvPr id="160848" name="Object 80">
                        <a:extLst>
                          <a:ext uri="{FF2B5EF4-FFF2-40B4-BE49-F238E27FC236}">
                            <a16:creationId xmlns:a16="http://schemas.microsoft.com/office/drawing/2014/main" id="{C1838364-D353-4AC4-BC07-27006127470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3551238"/>
                        <a:ext cx="6862763" cy="178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52" name="Object 84">
            <a:extLst>
              <a:ext uri="{FF2B5EF4-FFF2-40B4-BE49-F238E27FC236}">
                <a16:creationId xmlns:a16="http://schemas.microsoft.com/office/drawing/2014/main" id="{FAAEB1F8-4A33-4114-AFD6-ECB1D52232A6}"/>
              </a:ext>
            </a:extLst>
          </p:cNvPr>
          <p:cNvGraphicFramePr>
            <a:graphicFrameLocks/>
          </p:cNvGraphicFramePr>
          <p:nvPr/>
        </p:nvGraphicFramePr>
        <p:xfrm>
          <a:off x="1079500" y="4679950"/>
          <a:ext cx="6797675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3" name="BMP 图像" r:id="rId40" imgW="6800000" imgH="2123810" progId="Paint.Picture">
                  <p:embed/>
                </p:oleObj>
              </mc:Choice>
              <mc:Fallback>
                <p:oleObj name="BMP 图像" r:id="rId40" imgW="6800000" imgH="2123810" progId="Paint.Picture">
                  <p:embed/>
                  <p:pic>
                    <p:nvPicPr>
                      <p:cNvPr id="160852" name="Object 84">
                        <a:extLst>
                          <a:ext uri="{FF2B5EF4-FFF2-40B4-BE49-F238E27FC236}">
                            <a16:creationId xmlns:a16="http://schemas.microsoft.com/office/drawing/2014/main" id="{FAAEB1F8-4A33-4114-AFD6-ECB1D52232A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4679950"/>
                        <a:ext cx="6797675" cy="212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53" name="Object 85">
            <a:extLst>
              <a:ext uri="{FF2B5EF4-FFF2-40B4-BE49-F238E27FC236}">
                <a16:creationId xmlns:a16="http://schemas.microsoft.com/office/drawing/2014/main" id="{8411B0FD-721F-443A-A5CF-0E5BCF61B64A}"/>
              </a:ext>
            </a:extLst>
          </p:cNvPr>
          <p:cNvGraphicFramePr>
            <a:graphicFrameLocks/>
          </p:cNvGraphicFramePr>
          <p:nvPr/>
        </p:nvGraphicFramePr>
        <p:xfrm>
          <a:off x="1079500" y="4679950"/>
          <a:ext cx="6797675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4" name="BMP 图像" r:id="rId42" imgW="6800000" imgH="2123810" progId="Paint.Picture">
                  <p:embed/>
                </p:oleObj>
              </mc:Choice>
              <mc:Fallback>
                <p:oleObj name="BMP 图像" r:id="rId42" imgW="6800000" imgH="2123810" progId="Paint.Picture">
                  <p:embed/>
                  <p:pic>
                    <p:nvPicPr>
                      <p:cNvPr id="160853" name="Object 85">
                        <a:extLst>
                          <a:ext uri="{FF2B5EF4-FFF2-40B4-BE49-F238E27FC236}">
                            <a16:creationId xmlns:a16="http://schemas.microsoft.com/office/drawing/2014/main" id="{8411B0FD-721F-443A-A5CF-0E5BCF61B64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4679950"/>
                        <a:ext cx="6797675" cy="212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54" name="Object 86">
            <a:extLst>
              <a:ext uri="{FF2B5EF4-FFF2-40B4-BE49-F238E27FC236}">
                <a16:creationId xmlns:a16="http://schemas.microsoft.com/office/drawing/2014/main" id="{AB20EB46-44BF-49A5-ABBC-F6C096AB76C3}"/>
              </a:ext>
            </a:extLst>
          </p:cNvPr>
          <p:cNvGraphicFramePr>
            <a:graphicFrameLocks/>
          </p:cNvGraphicFramePr>
          <p:nvPr/>
        </p:nvGraphicFramePr>
        <p:xfrm>
          <a:off x="1079500" y="4679950"/>
          <a:ext cx="6797675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5" name="BMP 图像" r:id="rId44" imgW="6800000" imgH="2123810" progId="Paint.Picture">
                  <p:embed/>
                </p:oleObj>
              </mc:Choice>
              <mc:Fallback>
                <p:oleObj name="BMP 图像" r:id="rId44" imgW="6800000" imgH="2123810" progId="Paint.Picture">
                  <p:embed/>
                  <p:pic>
                    <p:nvPicPr>
                      <p:cNvPr id="160854" name="Object 86">
                        <a:extLst>
                          <a:ext uri="{FF2B5EF4-FFF2-40B4-BE49-F238E27FC236}">
                            <a16:creationId xmlns:a16="http://schemas.microsoft.com/office/drawing/2014/main" id="{AB20EB46-44BF-49A5-ABBC-F6C096AB76C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4679950"/>
                        <a:ext cx="6797675" cy="212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55" name="Object 87">
            <a:extLst>
              <a:ext uri="{FF2B5EF4-FFF2-40B4-BE49-F238E27FC236}">
                <a16:creationId xmlns:a16="http://schemas.microsoft.com/office/drawing/2014/main" id="{769559ED-5137-4EBE-A8A4-80AA59D21F6C}"/>
              </a:ext>
            </a:extLst>
          </p:cNvPr>
          <p:cNvGraphicFramePr>
            <a:graphicFrameLocks/>
          </p:cNvGraphicFramePr>
          <p:nvPr/>
        </p:nvGraphicFramePr>
        <p:xfrm>
          <a:off x="1079500" y="4679950"/>
          <a:ext cx="6797675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6" name="BMP 图像" r:id="rId46" imgW="6800000" imgH="2123810" progId="Paint.Picture">
                  <p:embed/>
                </p:oleObj>
              </mc:Choice>
              <mc:Fallback>
                <p:oleObj name="BMP 图像" r:id="rId46" imgW="6800000" imgH="2123810" progId="Paint.Picture">
                  <p:embed/>
                  <p:pic>
                    <p:nvPicPr>
                      <p:cNvPr id="160855" name="Object 87">
                        <a:extLst>
                          <a:ext uri="{FF2B5EF4-FFF2-40B4-BE49-F238E27FC236}">
                            <a16:creationId xmlns:a16="http://schemas.microsoft.com/office/drawing/2014/main" id="{769559ED-5137-4EBE-A8A4-80AA59D21F6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4679950"/>
                        <a:ext cx="6797675" cy="212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56" name="Object 88">
            <a:extLst>
              <a:ext uri="{FF2B5EF4-FFF2-40B4-BE49-F238E27FC236}">
                <a16:creationId xmlns:a16="http://schemas.microsoft.com/office/drawing/2014/main" id="{D041F45A-4B39-4094-BFAD-8547DA77D8FA}"/>
              </a:ext>
            </a:extLst>
          </p:cNvPr>
          <p:cNvGraphicFramePr>
            <a:graphicFrameLocks/>
          </p:cNvGraphicFramePr>
          <p:nvPr/>
        </p:nvGraphicFramePr>
        <p:xfrm>
          <a:off x="1079500" y="4679950"/>
          <a:ext cx="6797675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7" name="BMP 图像" r:id="rId48" imgW="6800000" imgH="2123810" progId="Paint.Picture">
                  <p:embed/>
                </p:oleObj>
              </mc:Choice>
              <mc:Fallback>
                <p:oleObj name="BMP 图像" r:id="rId48" imgW="6800000" imgH="2123810" progId="Paint.Picture">
                  <p:embed/>
                  <p:pic>
                    <p:nvPicPr>
                      <p:cNvPr id="160856" name="Object 88">
                        <a:extLst>
                          <a:ext uri="{FF2B5EF4-FFF2-40B4-BE49-F238E27FC236}">
                            <a16:creationId xmlns:a16="http://schemas.microsoft.com/office/drawing/2014/main" id="{D041F45A-4B39-4094-BFAD-8547DA77D8F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4679950"/>
                        <a:ext cx="6797675" cy="212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57" name="Object 89">
            <a:extLst>
              <a:ext uri="{FF2B5EF4-FFF2-40B4-BE49-F238E27FC236}">
                <a16:creationId xmlns:a16="http://schemas.microsoft.com/office/drawing/2014/main" id="{0A97EA28-F497-430A-8BC0-97B6B50D73F4}"/>
              </a:ext>
            </a:extLst>
          </p:cNvPr>
          <p:cNvGraphicFramePr>
            <a:graphicFrameLocks/>
          </p:cNvGraphicFramePr>
          <p:nvPr/>
        </p:nvGraphicFramePr>
        <p:xfrm>
          <a:off x="1079500" y="4679950"/>
          <a:ext cx="6797675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8" name="BMP 图像" r:id="rId50" imgW="6800000" imgH="2123810" progId="Paint.Picture">
                  <p:embed/>
                </p:oleObj>
              </mc:Choice>
              <mc:Fallback>
                <p:oleObj name="BMP 图像" r:id="rId50" imgW="6800000" imgH="2123810" progId="Paint.Picture">
                  <p:embed/>
                  <p:pic>
                    <p:nvPicPr>
                      <p:cNvPr id="160857" name="Object 89">
                        <a:extLst>
                          <a:ext uri="{FF2B5EF4-FFF2-40B4-BE49-F238E27FC236}">
                            <a16:creationId xmlns:a16="http://schemas.microsoft.com/office/drawing/2014/main" id="{0A97EA28-F497-430A-8BC0-97B6B50D73F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4679950"/>
                        <a:ext cx="6797675" cy="212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58" name="Object 90">
            <a:extLst>
              <a:ext uri="{FF2B5EF4-FFF2-40B4-BE49-F238E27FC236}">
                <a16:creationId xmlns:a16="http://schemas.microsoft.com/office/drawing/2014/main" id="{61FE416F-601C-44F0-B9CF-A0F7902A95AC}"/>
              </a:ext>
            </a:extLst>
          </p:cNvPr>
          <p:cNvGraphicFramePr>
            <a:graphicFrameLocks/>
          </p:cNvGraphicFramePr>
          <p:nvPr/>
        </p:nvGraphicFramePr>
        <p:xfrm>
          <a:off x="1079500" y="4679950"/>
          <a:ext cx="6797675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9" name="BMP 图像" r:id="rId52" imgW="6800000" imgH="2123810" progId="Paint.Picture">
                  <p:embed/>
                </p:oleObj>
              </mc:Choice>
              <mc:Fallback>
                <p:oleObj name="BMP 图像" r:id="rId52" imgW="6800000" imgH="2123810" progId="Paint.Picture">
                  <p:embed/>
                  <p:pic>
                    <p:nvPicPr>
                      <p:cNvPr id="160858" name="Object 90">
                        <a:extLst>
                          <a:ext uri="{FF2B5EF4-FFF2-40B4-BE49-F238E27FC236}">
                            <a16:creationId xmlns:a16="http://schemas.microsoft.com/office/drawing/2014/main" id="{61FE416F-601C-44F0-B9CF-A0F7902A95A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4679950"/>
                        <a:ext cx="6797675" cy="212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59" name="Object 91">
            <a:extLst>
              <a:ext uri="{FF2B5EF4-FFF2-40B4-BE49-F238E27FC236}">
                <a16:creationId xmlns:a16="http://schemas.microsoft.com/office/drawing/2014/main" id="{7A30A8A3-39F0-497E-90F1-CDE536D707A1}"/>
              </a:ext>
            </a:extLst>
          </p:cNvPr>
          <p:cNvGraphicFramePr>
            <a:graphicFrameLocks/>
          </p:cNvGraphicFramePr>
          <p:nvPr/>
        </p:nvGraphicFramePr>
        <p:xfrm>
          <a:off x="1079500" y="4679950"/>
          <a:ext cx="6797675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80" name="BMP 图像" r:id="rId54" imgW="6800000" imgH="2123810" progId="Paint.Picture">
                  <p:embed/>
                </p:oleObj>
              </mc:Choice>
              <mc:Fallback>
                <p:oleObj name="BMP 图像" r:id="rId54" imgW="6800000" imgH="2123810" progId="Paint.Picture">
                  <p:embed/>
                  <p:pic>
                    <p:nvPicPr>
                      <p:cNvPr id="160859" name="Object 91">
                        <a:extLst>
                          <a:ext uri="{FF2B5EF4-FFF2-40B4-BE49-F238E27FC236}">
                            <a16:creationId xmlns:a16="http://schemas.microsoft.com/office/drawing/2014/main" id="{7A30A8A3-39F0-497E-90F1-CDE536D707A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4679950"/>
                        <a:ext cx="6797675" cy="212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60" name="Object 92">
            <a:extLst>
              <a:ext uri="{FF2B5EF4-FFF2-40B4-BE49-F238E27FC236}">
                <a16:creationId xmlns:a16="http://schemas.microsoft.com/office/drawing/2014/main" id="{BC31D2D4-A6D6-40D4-96AC-CCA9D9A39C66}"/>
              </a:ext>
            </a:extLst>
          </p:cNvPr>
          <p:cNvGraphicFramePr>
            <a:graphicFrameLocks/>
          </p:cNvGraphicFramePr>
          <p:nvPr/>
        </p:nvGraphicFramePr>
        <p:xfrm>
          <a:off x="1079500" y="5805488"/>
          <a:ext cx="5922963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81" name="BMP 图像" r:id="rId56" imgW="5923810" imgH="676369" progId="Paint.Picture">
                  <p:embed/>
                </p:oleObj>
              </mc:Choice>
              <mc:Fallback>
                <p:oleObj name="BMP 图像" r:id="rId56" imgW="5923810" imgH="676369" progId="Paint.Picture">
                  <p:embed/>
                  <p:pic>
                    <p:nvPicPr>
                      <p:cNvPr id="160860" name="Object 92">
                        <a:extLst>
                          <a:ext uri="{FF2B5EF4-FFF2-40B4-BE49-F238E27FC236}">
                            <a16:creationId xmlns:a16="http://schemas.microsoft.com/office/drawing/2014/main" id="{BC31D2D4-A6D6-40D4-96AC-CCA9D9A39C6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5805488"/>
                        <a:ext cx="5922963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61" name="Object 93">
            <a:extLst>
              <a:ext uri="{FF2B5EF4-FFF2-40B4-BE49-F238E27FC236}">
                <a16:creationId xmlns:a16="http://schemas.microsoft.com/office/drawing/2014/main" id="{D6AC6548-B5F5-4FB9-BC4A-BDE2BC214395}"/>
              </a:ext>
            </a:extLst>
          </p:cNvPr>
          <p:cNvGraphicFramePr>
            <a:graphicFrameLocks/>
          </p:cNvGraphicFramePr>
          <p:nvPr/>
        </p:nvGraphicFramePr>
        <p:xfrm>
          <a:off x="1079500" y="5805488"/>
          <a:ext cx="5922963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82" name="BMP 图像" r:id="rId58" imgW="5923810" imgH="676369" progId="Paint.Picture">
                  <p:embed/>
                </p:oleObj>
              </mc:Choice>
              <mc:Fallback>
                <p:oleObj name="BMP 图像" r:id="rId58" imgW="5923810" imgH="676369" progId="Paint.Picture">
                  <p:embed/>
                  <p:pic>
                    <p:nvPicPr>
                      <p:cNvPr id="160861" name="Object 93">
                        <a:extLst>
                          <a:ext uri="{FF2B5EF4-FFF2-40B4-BE49-F238E27FC236}">
                            <a16:creationId xmlns:a16="http://schemas.microsoft.com/office/drawing/2014/main" id="{D6AC6548-B5F5-4FB9-BC4A-BDE2BC21439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5805488"/>
                        <a:ext cx="5922963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62" name="Object 94">
            <a:extLst>
              <a:ext uri="{FF2B5EF4-FFF2-40B4-BE49-F238E27FC236}">
                <a16:creationId xmlns:a16="http://schemas.microsoft.com/office/drawing/2014/main" id="{C84FA5DC-9E5E-42DB-9987-2078DB941133}"/>
              </a:ext>
            </a:extLst>
          </p:cNvPr>
          <p:cNvGraphicFramePr>
            <a:graphicFrameLocks/>
          </p:cNvGraphicFramePr>
          <p:nvPr/>
        </p:nvGraphicFramePr>
        <p:xfrm>
          <a:off x="1079500" y="5805488"/>
          <a:ext cx="5922963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83" name="BMP 图像" r:id="rId60" imgW="5923810" imgH="676369" progId="Paint.Picture">
                  <p:embed/>
                </p:oleObj>
              </mc:Choice>
              <mc:Fallback>
                <p:oleObj name="BMP 图像" r:id="rId60" imgW="5923810" imgH="676369" progId="Paint.Picture">
                  <p:embed/>
                  <p:pic>
                    <p:nvPicPr>
                      <p:cNvPr id="160862" name="Object 94">
                        <a:extLst>
                          <a:ext uri="{FF2B5EF4-FFF2-40B4-BE49-F238E27FC236}">
                            <a16:creationId xmlns:a16="http://schemas.microsoft.com/office/drawing/2014/main" id="{C84FA5DC-9E5E-42DB-9987-2078DB94113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5805488"/>
                        <a:ext cx="5922963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863" name="Rectangle 95">
            <a:extLst>
              <a:ext uri="{FF2B5EF4-FFF2-40B4-BE49-F238E27FC236}">
                <a16:creationId xmlns:a16="http://schemas.microsoft.com/office/drawing/2014/main" id="{7CB2313B-01DD-47B7-B353-270AD7498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629400"/>
            <a:ext cx="590550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FFF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65188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1445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36738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59025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162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734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306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878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kumimoji="1" lang="zh-CN" altLang="zh-CN" sz="900">
                <a:solidFill>
                  <a:srgbClr val="008000"/>
                </a:solidFill>
                <a:latin typeface="宋体" panose="02010600030101010101" pitchFamily="2" charset="-122"/>
              </a:rPr>
              <a:t>平</a:t>
            </a:r>
            <a:r>
              <a:rPr kumimoji="1" lang="en-US" altLang="zh-CN" sz="900">
                <a:solidFill>
                  <a:srgbClr val="008000"/>
                </a:solidFill>
                <a:latin typeface="宋体" panose="02010600030101010101" pitchFamily="2" charset="-122"/>
              </a:rPr>
              <a:t>4/4</a:t>
            </a:r>
          </a:p>
        </p:txBody>
      </p:sp>
      <p:grpSp>
        <p:nvGrpSpPr>
          <p:cNvPr id="160899" name="Group 131">
            <a:extLst>
              <a:ext uri="{FF2B5EF4-FFF2-40B4-BE49-F238E27FC236}">
                <a16:creationId xmlns:a16="http://schemas.microsoft.com/office/drawing/2014/main" id="{2412B85C-CE2E-4CA3-BC3A-F82A5FEA20E9}"/>
              </a:ext>
            </a:extLst>
          </p:cNvPr>
          <p:cNvGrpSpPr>
            <a:grpSpLocks/>
          </p:cNvGrpSpPr>
          <p:nvPr/>
        </p:nvGrpSpPr>
        <p:grpSpPr bwMode="auto">
          <a:xfrm>
            <a:off x="5795963" y="207963"/>
            <a:ext cx="3024187" cy="2357437"/>
            <a:chOff x="3560" y="129"/>
            <a:chExt cx="1905" cy="1485"/>
          </a:xfrm>
        </p:grpSpPr>
        <p:sp>
          <p:nvSpPr>
            <p:cNvPr id="160865" name="Oval 97">
              <a:extLst>
                <a:ext uri="{FF2B5EF4-FFF2-40B4-BE49-F238E27FC236}">
                  <a16:creationId xmlns:a16="http://schemas.microsoft.com/office/drawing/2014/main" id="{D720FB40-585C-4D7A-9E01-909BF8E43A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99" y="129"/>
              <a:ext cx="1269" cy="1276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869" name="Arc 101">
              <a:extLst>
                <a:ext uri="{FF2B5EF4-FFF2-40B4-BE49-F238E27FC236}">
                  <a16:creationId xmlns:a16="http://schemas.microsoft.com/office/drawing/2014/main" id="{4B3078E4-59D2-4FFF-9742-B2239150520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07" y="273"/>
              <a:ext cx="828" cy="495"/>
            </a:xfrm>
            <a:custGeom>
              <a:avLst/>
              <a:gdLst>
                <a:gd name="G0" fmla="+- 21461 0 0"/>
                <a:gd name="G1" fmla="+- 12769 0 0"/>
                <a:gd name="G2" fmla="+- 21600 0 0"/>
                <a:gd name="T0" fmla="*/ 0 w 21461"/>
                <a:gd name="T1" fmla="*/ 10323 h 12769"/>
                <a:gd name="T2" fmla="*/ 4040 w 21461"/>
                <a:gd name="T3" fmla="*/ 0 h 12769"/>
                <a:gd name="T4" fmla="*/ 21461 w 21461"/>
                <a:gd name="T5" fmla="*/ 12769 h 1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461" h="12769" fill="none" extrusionOk="0">
                  <a:moveTo>
                    <a:pt x="-1" y="10322"/>
                  </a:moveTo>
                  <a:cubicBezTo>
                    <a:pt x="425" y="6589"/>
                    <a:pt x="1817" y="3030"/>
                    <a:pt x="4039" y="-1"/>
                  </a:cubicBezTo>
                </a:path>
                <a:path w="21461" h="12769" stroke="0" extrusionOk="0">
                  <a:moveTo>
                    <a:pt x="-1" y="10322"/>
                  </a:moveTo>
                  <a:cubicBezTo>
                    <a:pt x="425" y="6589"/>
                    <a:pt x="1817" y="3030"/>
                    <a:pt x="4039" y="-1"/>
                  </a:cubicBezTo>
                  <a:lnTo>
                    <a:pt x="21461" y="12769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 type="non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870" name="Line 102">
              <a:extLst>
                <a:ext uri="{FF2B5EF4-FFF2-40B4-BE49-F238E27FC236}">
                  <a16:creationId xmlns:a16="http://schemas.microsoft.com/office/drawing/2014/main" id="{54537BA3-AC99-47DE-8432-4EE1D3B647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9" y="775"/>
              <a:ext cx="0" cy="623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871" name="Rectangle 103">
              <a:extLst>
                <a:ext uri="{FF2B5EF4-FFF2-40B4-BE49-F238E27FC236}">
                  <a16:creationId xmlns:a16="http://schemas.microsoft.com/office/drawing/2014/main" id="{9F0AC678-0AB2-4AC8-8F75-7F3F5236A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210"/>
              <a:ext cx="227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Symbol" panose="05050102010706020507" pitchFamily="18" charset="2"/>
                </a:rPr>
                <a:t>w</a:t>
              </a:r>
              <a:endParaRPr lang="en-US" altLang="zh-CN" sz="2400" b="1" baseline="-25000">
                <a:solidFill>
                  <a:schemeClr val="hlink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160872" name="Rectangle 104">
              <a:extLst>
                <a:ext uri="{FF2B5EF4-FFF2-40B4-BE49-F238E27FC236}">
                  <a16:creationId xmlns:a16="http://schemas.microsoft.com/office/drawing/2014/main" id="{002560A5-317A-4123-93DC-889D490BBC5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94" y="482"/>
              <a:ext cx="136" cy="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v</a:t>
              </a:r>
              <a:r>
                <a:rPr lang="en-US" altLang="zh-CN" sz="2400" b="1" baseline="-25000">
                  <a:solidFill>
                    <a:schemeClr val="hlink"/>
                  </a:solidFill>
                  <a:latin typeface="Symbol" panose="05050102010706020507" pitchFamily="18" charset="2"/>
                </a:rPr>
                <a:t>0</a:t>
              </a:r>
            </a:p>
          </p:txBody>
        </p:sp>
        <p:sp>
          <p:nvSpPr>
            <p:cNvPr id="160874" name="Rectangle 106">
              <a:extLst>
                <a:ext uri="{FF2B5EF4-FFF2-40B4-BE49-F238E27FC236}">
                  <a16:creationId xmlns:a16="http://schemas.microsoft.com/office/drawing/2014/main" id="{A84CFE15-EEC2-43A2-A494-84AEDC0E9E3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22" y="460"/>
              <a:ext cx="237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160875" name="Rectangle 107">
              <a:extLst>
                <a:ext uri="{FF2B5EF4-FFF2-40B4-BE49-F238E27FC236}">
                  <a16:creationId xmlns:a16="http://schemas.microsoft.com/office/drawing/2014/main" id="{F225A3BA-141D-4AD7-A00E-42CDD2F419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95" y="754"/>
              <a:ext cx="237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60876" name="Line 108">
              <a:extLst>
                <a:ext uri="{FF2B5EF4-FFF2-40B4-BE49-F238E27FC236}">
                  <a16:creationId xmlns:a16="http://schemas.microsoft.com/office/drawing/2014/main" id="{1ABD1972-277F-4857-87FF-C586A9A49A0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700000">
              <a:off x="4315" y="674"/>
              <a:ext cx="1" cy="64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880" name="Arc 112">
              <a:extLst>
                <a:ext uri="{FF2B5EF4-FFF2-40B4-BE49-F238E27FC236}">
                  <a16:creationId xmlns:a16="http://schemas.microsoft.com/office/drawing/2014/main" id="{A3F2F001-9382-465A-A38B-1E880523C1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47" y="773"/>
              <a:ext cx="152" cy="250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13194 w 13194"/>
                <a:gd name="T1" fmla="*/ 17102 h 21597"/>
                <a:gd name="T2" fmla="*/ 347 w 13194"/>
                <a:gd name="T3" fmla="*/ 21597 h 21597"/>
                <a:gd name="T4" fmla="*/ 0 w 13194"/>
                <a:gd name="T5" fmla="*/ 0 h 2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94" h="21597" fill="none" extrusionOk="0">
                  <a:moveTo>
                    <a:pt x="13193" y="17101"/>
                  </a:moveTo>
                  <a:cubicBezTo>
                    <a:pt x="9507" y="19945"/>
                    <a:pt x="5001" y="21522"/>
                    <a:pt x="347" y="21597"/>
                  </a:cubicBezTo>
                </a:path>
                <a:path w="13194" h="21597" stroke="0" extrusionOk="0">
                  <a:moveTo>
                    <a:pt x="13193" y="17101"/>
                  </a:moveTo>
                  <a:cubicBezTo>
                    <a:pt x="9507" y="19945"/>
                    <a:pt x="5001" y="21522"/>
                    <a:pt x="347" y="21597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881" name="Rectangle 113">
              <a:extLst>
                <a:ext uri="{FF2B5EF4-FFF2-40B4-BE49-F238E27FC236}">
                  <a16:creationId xmlns:a16="http://schemas.microsoft.com/office/drawing/2014/main" id="{08020B7C-0074-4723-8193-43A1E557C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981"/>
              <a:ext cx="227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Symbol" panose="05050102010706020507" pitchFamily="18" charset="2"/>
                </a:rPr>
                <a:t>q</a:t>
              </a:r>
              <a:endParaRPr lang="en-US" altLang="zh-CN" sz="2400" b="1" baseline="-25000">
                <a:solidFill>
                  <a:srgbClr val="0000FF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160878" name="Line 110">
              <a:extLst>
                <a:ext uri="{FF2B5EF4-FFF2-40B4-BE49-F238E27FC236}">
                  <a16:creationId xmlns:a16="http://schemas.microsoft.com/office/drawing/2014/main" id="{244F851B-2ACC-48AC-8ACD-6768D5737A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9" y="770"/>
              <a:ext cx="371" cy="497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882" name="Line 114">
              <a:extLst>
                <a:ext uri="{FF2B5EF4-FFF2-40B4-BE49-F238E27FC236}">
                  <a16:creationId xmlns:a16="http://schemas.microsoft.com/office/drawing/2014/main" id="{7CA97D86-6F08-46AA-84F2-24FB367C8EC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422" y="1267"/>
              <a:ext cx="518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885" name="Line 117">
              <a:extLst>
                <a:ext uri="{FF2B5EF4-FFF2-40B4-BE49-F238E27FC236}">
                  <a16:creationId xmlns:a16="http://schemas.microsoft.com/office/drawing/2014/main" id="{412D53D7-8B9E-42F6-BD64-C4CCF9C71C4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61" y="920"/>
              <a:ext cx="261" cy="34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873" name="Line 105">
              <a:extLst>
                <a:ext uri="{FF2B5EF4-FFF2-40B4-BE49-F238E27FC236}">
                  <a16:creationId xmlns:a16="http://schemas.microsoft.com/office/drawing/2014/main" id="{B5939B7C-3E46-4E41-861C-B573E8421C5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544" y="768"/>
              <a:ext cx="46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med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886" name="Rectangle 118">
              <a:extLst>
                <a:ext uri="{FF2B5EF4-FFF2-40B4-BE49-F238E27FC236}">
                  <a16:creationId xmlns:a16="http://schemas.microsoft.com/office/drawing/2014/main" id="{096143B3-AEBC-43D6-8629-7D6A605A12F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12" y="1025"/>
              <a:ext cx="237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60887" name="Rectangle 119">
              <a:extLst>
                <a:ext uri="{FF2B5EF4-FFF2-40B4-BE49-F238E27FC236}">
                  <a16:creationId xmlns:a16="http://schemas.microsoft.com/office/drawing/2014/main" id="{0418E6A5-3399-4A12-ADAB-2B04B3C06D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30" y="861"/>
              <a:ext cx="136" cy="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N</a:t>
              </a:r>
              <a:endParaRPr lang="en-US" altLang="zh-CN" sz="2400" b="1" baseline="-25000">
                <a:solidFill>
                  <a:schemeClr val="hlink"/>
                </a:solidFill>
                <a:latin typeface="Symbol" panose="05050102010706020507" pitchFamily="18" charset="2"/>
              </a:endParaRPr>
            </a:p>
          </p:txBody>
        </p:sp>
        <p:grpSp>
          <p:nvGrpSpPr>
            <p:cNvPr id="160894" name="Group 126">
              <a:extLst>
                <a:ext uri="{FF2B5EF4-FFF2-40B4-BE49-F238E27FC236}">
                  <a16:creationId xmlns:a16="http://schemas.microsoft.com/office/drawing/2014/main" id="{10699318-4DE5-4856-9888-04C62FE3C5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1" y="1269"/>
              <a:ext cx="1814" cy="345"/>
              <a:chOff x="3651" y="1269"/>
              <a:chExt cx="1814" cy="317"/>
            </a:xfrm>
          </p:grpSpPr>
          <p:sp>
            <p:nvSpPr>
              <p:cNvPr id="160888" name="Freeform 120">
                <a:extLst>
                  <a:ext uri="{FF2B5EF4-FFF2-40B4-BE49-F238E27FC236}">
                    <a16:creationId xmlns:a16="http://schemas.microsoft.com/office/drawing/2014/main" id="{176B80A2-9345-43EC-8660-5310F7F43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" y="1269"/>
                <a:ext cx="1814" cy="317"/>
              </a:xfrm>
              <a:custGeom>
                <a:avLst/>
                <a:gdLst>
                  <a:gd name="T0" fmla="*/ 0 w 1814"/>
                  <a:gd name="T1" fmla="*/ 136 h 317"/>
                  <a:gd name="T2" fmla="*/ 1270 w 1814"/>
                  <a:gd name="T3" fmla="*/ 136 h 317"/>
                  <a:gd name="T4" fmla="*/ 1270 w 1814"/>
                  <a:gd name="T5" fmla="*/ 0 h 317"/>
                  <a:gd name="T6" fmla="*/ 1814 w 1814"/>
                  <a:gd name="T7" fmla="*/ 0 h 317"/>
                  <a:gd name="T8" fmla="*/ 1814 w 1814"/>
                  <a:gd name="T9" fmla="*/ 317 h 317"/>
                  <a:gd name="T10" fmla="*/ 0 w 1814"/>
                  <a:gd name="T11" fmla="*/ 317 h 317"/>
                  <a:gd name="T12" fmla="*/ 0 w 1814"/>
                  <a:gd name="T13" fmla="*/ 136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4" h="317">
                    <a:moveTo>
                      <a:pt x="0" y="136"/>
                    </a:moveTo>
                    <a:lnTo>
                      <a:pt x="1270" y="136"/>
                    </a:lnTo>
                    <a:lnTo>
                      <a:pt x="1270" y="0"/>
                    </a:lnTo>
                    <a:lnTo>
                      <a:pt x="1814" y="0"/>
                    </a:lnTo>
                    <a:lnTo>
                      <a:pt x="1814" y="317"/>
                    </a:lnTo>
                    <a:lnTo>
                      <a:pt x="0" y="317"/>
                    </a:lnTo>
                    <a:lnTo>
                      <a:pt x="0" y="136"/>
                    </a:lnTo>
                    <a:close/>
                  </a:path>
                </a:pathLst>
              </a:custGeom>
              <a:pattFill prst="dkDnDiag">
                <a:fgClr>
                  <a:srgbClr val="800080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890" name="Line 122">
                <a:extLst>
                  <a:ext uri="{FF2B5EF4-FFF2-40B4-BE49-F238E27FC236}">
                    <a16:creationId xmlns:a16="http://schemas.microsoft.com/office/drawing/2014/main" id="{45AECC72-B05E-4F2C-B06F-0F77DB08FF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1" y="1405"/>
                <a:ext cx="1270" cy="0"/>
              </a:xfrm>
              <a:prstGeom prst="line">
                <a:avLst/>
              </a:prstGeom>
              <a:noFill/>
              <a:ln w="19050">
                <a:solidFill>
                  <a:srgbClr val="80008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892" name="Line 124">
                <a:extLst>
                  <a:ext uri="{FF2B5EF4-FFF2-40B4-BE49-F238E27FC236}">
                    <a16:creationId xmlns:a16="http://schemas.microsoft.com/office/drawing/2014/main" id="{C3F061E1-C27D-4E7C-B39E-39499F0D57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21" y="1269"/>
                <a:ext cx="544" cy="0"/>
              </a:xfrm>
              <a:prstGeom prst="line">
                <a:avLst/>
              </a:prstGeom>
              <a:noFill/>
              <a:ln w="19050">
                <a:solidFill>
                  <a:srgbClr val="80008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893" name="Line 125">
                <a:extLst>
                  <a:ext uri="{FF2B5EF4-FFF2-40B4-BE49-F238E27FC236}">
                    <a16:creationId xmlns:a16="http://schemas.microsoft.com/office/drawing/2014/main" id="{A9C8B77C-F86E-4F42-93A3-30E5CB6662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21" y="1269"/>
                <a:ext cx="0" cy="136"/>
              </a:xfrm>
              <a:prstGeom prst="line">
                <a:avLst/>
              </a:prstGeom>
              <a:noFill/>
              <a:ln w="19050">
                <a:solidFill>
                  <a:srgbClr val="80008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0895" name="Rectangle 127">
              <a:extLst>
                <a:ext uri="{FF2B5EF4-FFF2-40B4-BE49-F238E27FC236}">
                  <a16:creationId xmlns:a16="http://schemas.microsoft.com/office/drawing/2014/main" id="{2A06FF09-4951-4DFE-9ED4-0382526C4C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41" y="1004"/>
              <a:ext cx="237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60896" name="Line 128">
              <a:extLst>
                <a:ext uri="{FF2B5EF4-FFF2-40B4-BE49-F238E27FC236}">
                  <a16:creationId xmlns:a16="http://schemas.microsoft.com/office/drawing/2014/main" id="{DB574E9D-33D7-44C2-9619-899C9BBD26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8" y="1085"/>
              <a:ext cx="0" cy="182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897" name="Line 129">
              <a:extLst>
                <a:ext uri="{FF2B5EF4-FFF2-40B4-BE49-F238E27FC236}">
                  <a16:creationId xmlns:a16="http://schemas.microsoft.com/office/drawing/2014/main" id="{1CC870FB-9394-44E6-A7BB-EA16EFC4C1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8" y="1416"/>
              <a:ext cx="0" cy="182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898" name="Line 130">
              <a:extLst>
                <a:ext uri="{FF2B5EF4-FFF2-40B4-BE49-F238E27FC236}">
                  <a16:creationId xmlns:a16="http://schemas.microsoft.com/office/drawing/2014/main" id="{6E0B95EE-B0FD-41AD-ADE1-00C1A82E66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8" y="1253"/>
              <a:ext cx="0" cy="181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60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83" grpId="0" uiExpand="1" build="p" bldLvl="5"/>
      <p:bldP spid="160863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3">
            <a:extLst>
              <a:ext uri="{FF2B5EF4-FFF2-40B4-BE49-F238E27FC236}">
                <a16:creationId xmlns:a16="http://schemas.microsoft.com/office/drawing/2014/main" id="{8EA2C6E2-AD87-45EE-B816-1F65232EB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68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lr>
                <a:srgbClr val="CC0066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回转效应</a:t>
            </a:r>
            <a:r>
              <a:rPr lang="en-US" altLang="zh-CN" dirty="0"/>
              <a:t>(</a:t>
            </a:r>
            <a:r>
              <a:rPr lang="en-US" altLang="zh-CN" dirty="0">
                <a:latin typeface="Times New Roman" panose="02020603050405020304" pitchFamily="18" charset="0"/>
              </a:rPr>
              <a:t>gyroscopic effect</a:t>
            </a:r>
            <a:r>
              <a:rPr lang="en-US" altLang="zh-CN" dirty="0"/>
              <a:t>)</a:t>
            </a:r>
            <a:r>
              <a:rPr lang="zh-CN" altLang="en-US" dirty="0"/>
              <a:t>、进动</a:t>
            </a:r>
            <a:r>
              <a:rPr lang="en-US" altLang="zh-CN" dirty="0"/>
              <a:t>(</a:t>
            </a:r>
            <a:r>
              <a:rPr lang="en-US" altLang="zh-CN" dirty="0">
                <a:latin typeface="Times New Roman" panose="02020603050405020304" pitchFamily="18" charset="0"/>
              </a:rPr>
              <a:t>precession</a:t>
            </a:r>
            <a:r>
              <a:rPr lang="en-US" altLang="zh-CN" dirty="0"/>
              <a:t>)</a:t>
            </a:r>
            <a:r>
              <a:rPr lang="zh-CN" altLang="en-US" dirty="0"/>
              <a:t>和章动</a:t>
            </a:r>
            <a:r>
              <a:rPr lang="en-US" altLang="zh-CN" dirty="0"/>
              <a:t>(</a:t>
            </a:r>
            <a:r>
              <a:rPr lang="en-US" altLang="zh-CN" dirty="0">
                <a:latin typeface="Times New Roman" panose="02020603050405020304" pitchFamily="18" charset="0"/>
              </a:rPr>
              <a:t>nutation</a:t>
            </a:r>
            <a:r>
              <a:rPr lang="en-US" altLang="zh-CN" dirty="0"/>
              <a:t>)</a:t>
            </a:r>
          </a:p>
        </p:txBody>
      </p:sp>
      <p:pic>
        <p:nvPicPr>
          <p:cNvPr id="110611" name="Picture 19" descr="4-09">
            <a:extLst>
              <a:ext uri="{FF2B5EF4-FFF2-40B4-BE49-F238E27FC236}">
                <a16:creationId xmlns:a16="http://schemas.microsoft.com/office/drawing/2014/main" id="{D8F55E8C-BDB3-46D2-994C-383666211FB1}"/>
              </a:ext>
            </a:extLst>
          </p:cNvPr>
          <p:cNvPicPr preferRelativeResize="0"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74663"/>
            <a:ext cx="8640763" cy="43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26" name="Picture 34" descr="4-10">
            <a:extLst>
              <a:ext uri="{FF2B5EF4-FFF2-40B4-BE49-F238E27FC236}">
                <a16:creationId xmlns:a16="http://schemas.microsoft.com/office/drawing/2014/main" id="{9B5D8234-36CB-48C0-9039-ABD9C7CF1F3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74663"/>
            <a:ext cx="8640763" cy="43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612" name="Rectangle 20">
            <a:extLst>
              <a:ext uri="{FF2B5EF4-FFF2-40B4-BE49-F238E27FC236}">
                <a16:creationId xmlns:a16="http://schemas.microsoft.com/office/drawing/2014/main" id="{FAD2E89F-7DCE-43D2-8C47-8A20CFBFB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474663"/>
            <a:ext cx="8640763" cy="436245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0655" name="Group 63">
            <a:extLst>
              <a:ext uri="{FF2B5EF4-FFF2-40B4-BE49-F238E27FC236}">
                <a16:creationId xmlns:a16="http://schemas.microsoft.com/office/drawing/2014/main" id="{D3766B09-BB03-48A9-990F-C91B33E779E5}"/>
              </a:ext>
            </a:extLst>
          </p:cNvPr>
          <p:cNvGrpSpPr>
            <a:grpSpLocks/>
          </p:cNvGrpSpPr>
          <p:nvPr/>
        </p:nvGrpSpPr>
        <p:grpSpPr bwMode="auto">
          <a:xfrm>
            <a:off x="7273925" y="1443038"/>
            <a:ext cx="1546225" cy="617537"/>
            <a:chOff x="4582" y="909"/>
            <a:chExt cx="974" cy="389"/>
          </a:xfrm>
        </p:grpSpPr>
        <p:sp>
          <p:nvSpPr>
            <p:cNvPr id="110641" name="Line 49">
              <a:extLst>
                <a:ext uri="{FF2B5EF4-FFF2-40B4-BE49-F238E27FC236}">
                  <a16:creationId xmlns:a16="http://schemas.microsoft.com/office/drawing/2014/main" id="{ED409D49-019D-4683-9537-22338CBAA39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582" y="909"/>
              <a:ext cx="974" cy="38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42" name="Rectangle 50">
              <a:extLst>
                <a:ext uri="{FF2B5EF4-FFF2-40B4-BE49-F238E27FC236}">
                  <a16:creationId xmlns:a16="http://schemas.microsoft.com/office/drawing/2014/main" id="{62483159-6C32-46F3-B3CA-FAF89A295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" y="1071"/>
              <a:ext cx="181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J</a:t>
              </a:r>
              <a:r>
                <a:rPr lang="en-US" altLang="zh-CN" sz="2400" b="1" baseline="-25000">
                  <a:solidFill>
                    <a:srgbClr val="0000FF"/>
                  </a:solidFill>
                  <a:latin typeface="Symbol" panose="05050102010706020507" pitchFamily="18" charset="2"/>
                </a:rPr>
                <a:t>0</a:t>
              </a:r>
            </a:p>
          </p:txBody>
        </p:sp>
      </p:grpSp>
      <p:grpSp>
        <p:nvGrpSpPr>
          <p:cNvPr id="110657" name="Group 65">
            <a:extLst>
              <a:ext uri="{FF2B5EF4-FFF2-40B4-BE49-F238E27FC236}">
                <a16:creationId xmlns:a16="http://schemas.microsoft.com/office/drawing/2014/main" id="{0C0807F2-BAFC-4F5B-B4EA-267E641B2F47}"/>
              </a:ext>
            </a:extLst>
          </p:cNvPr>
          <p:cNvGrpSpPr>
            <a:grpSpLocks/>
          </p:cNvGrpSpPr>
          <p:nvPr/>
        </p:nvGrpSpPr>
        <p:grpSpPr bwMode="auto">
          <a:xfrm>
            <a:off x="7273925" y="1385888"/>
            <a:ext cx="750888" cy="666750"/>
            <a:chOff x="4582" y="873"/>
            <a:chExt cx="473" cy="420"/>
          </a:xfrm>
        </p:grpSpPr>
        <p:sp>
          <p:nvSpPr>
            <p:cNvPr id="110644" name="Line 52">
              <a:extLst>
                <a:ext uri="{FF2B5EF4-FFF2-40B4-BE49-F238E27FC236}">
                  <a16:creationId xmlns:a16="http://schemas.microsoft.com/office/drawing/2014/main" id="{7C7C8F83-52E9-4302-AD19-ED0543D23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82" y="908"/>
              <a:ext cx="473" cy="38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46" name="Rectangle 54">
              <a:extLst>
                <a:ext uri="{FF2B5EF4-FFF2-40B4-BE49-F238E27FC236}">
                  <a16:creationId xmlns:a16="http://schemas.microsoft.com/office/drawing/2014/main" id="{0C2D8B21-B1A2-483B-9C3B-F1EDB6237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" y="873"/>
              <a:ext cx="181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J</a:t>
              </a:r>
            </a:p>
          </p:txBody>
        </p:sp>
      </p:grpSp>
      <p:grpSp>
        <p:nvGrpSpPr>
          <p:cNvPr id="110656" name="Group 64">
            <a:extLst>
              <a:ext uri="{FF2B5EF4-FFF2-40B4-BE49-F238E27FC236}">
                <a16:creationId xmlns:a16="http://schemas.microsoft.com/office/drawing/2014/main" id="{7053CBA0-FBF9-4B50-BCA2-B65017518608}"/>
              </a:ext>
            </a:extLst>
          </p:cNvPr>
          <p:cNvGrpSpPr>
            <a:grpSpLocks/>
          </p:cNvGrpSpPr>
          <p:nvPr/>
        </p:nvGrpSpPr>
        <p:grpSpPr bwMode="auto">
          <a:xfrm>
            <a:off x="8027988" y="1052513"/>
            <a:ext cx="792162" cy="385762"/>
            <a:chOff x="5057" y="663"/>
            <a:chExt cx="499" cy="243"/>
          </a:xfrm>
        </p:grpSpPr>
        <p:sp>
          <p:nvSpPr>
            <p:cNvPr id="110645" name="Line 53">
              <a:extLst>
                <a:ext uri="{FF2B5EF4-FFF2-40B4-BE49-F238E27FC236}">
                  <a16:creationId xmlns:a16="http://schemas.microsoft.com/office/drawing/2014/main" id="{36F8EB23-985A-4FD2-A50F-01852727336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057" y="906"/>
              <a:ext cx="499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47" name="Rectangle 55">
              <a:extLst>
                <a:ext uri="{FF2B5EF4-FFF2-40B4-BE49-F238E27FC236}">
                  <a16:creationId xmlns:a16="http://schemas.microsoft.com/office/drawing/2014/main" id="{2F14EA1F-7036-45A6-9E59-3992BB5C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0" y="663"/>
              <a:ext cx="181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J</a:t>
              </a:r>
            </a:p>
          </p:txBody>
        </p:sp>
      </p:grpSp>
      <p:grpSp>
        <p:nvGrpSpPr>
          <p:cNvPr id="110651" name="Group 59">
            <a:extLst>
              <a:ext uri="{FF2B5EF4-FFF2-40B4-BE49-F238E27FC236}">
                <a16:creationId xmlns:a16="http://schemas.microsoft.com/office/drawing/2014/main" id="{6F87A0E7-E2DD-4E5D-8C5A-47E0E46CC646}"/>
              </a:ext>
            </a:extLst>
          </p:cNvPr>
          <p:cNvGrpSpPr>
            <a:grpSpLocks/>
          </p:cNvGrpSpPr>
          <p:nvPr/>
        </p:nvGrpSpPr>
        <p:grpSpPr bwMode="auto">
          <a:xfrm>
            <a:off x="4449763" y="1598613"/>
            <a:ext cx="2824162" cy="1758950"/>
            <a:chOff x="2803" y="1007"/>
            <a:chExt cx="1779" cy="1108"/>
          </a:xfrm>
        </p:grpSpPr>
        <p:sp>
          <p:nvSpPr>
            <p:cNvPr id="110630" name="AutoShape 38">
              <a:extLst>
                <a:ext uri="{FF2B5EF4-FFF2-40B4-BE49-F238E27FC236}">
                  <a16:creationId xmlns:a16="http://schemas.microsoft.com/office/drawing/2014/main" id="{31F6C473-130E-49F4-9822-1B30BFE0A1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363166">
              <a:off x="3818" y="1007"/>
              <a:ext cx="618" cy="907"/>
            </a:xfrm>
            <a:custGeom>
              <a:avLst/>
              <a:gdLst>
                <a:gd name="G0" fmla="+- 2580 0 0"/>
                <a:gd name="G1" fmla="+- 21600 0 2580"/>
                <a:gd name="G2" fmla="+- 21600 0 258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580" y="10800"/>
                  </a:moveTo>
                  <a:cubicBezTo>
                    <a:pt x="2580" y="15340"/>
                    <a:pt x="6260" y="19020"/>
                    <a:pt x="10800" y="19020"/>
                  </a:cubicBezTo>
                  <a:cubicBezTo>
                    <a:pt x="15340" y="19020"/>
                    <a:pt x="19020" y="15340"/>
                    <a:pt x="19020" y="10800"/>
                  </a:cubicBezTo>
                  <a:cubicBezTo>
                    <a:pt x="19020" y="6260"/>
                    <a:pt x="15340" y="2580"/>
                    <a:pt x="10800" y="2580"/>
                  </a:cubicBezTo>
                  <a:cubicBezTo>
                    <a:pt x="6260" y="2580"/>
                    <a:pt x="2580" y="6260"/>
                    <a:pt x="2580" y="10800"/>
                  </a:cubicBezTo>
                  <a:close/>
                </a:path>
              </a:pathLst>
            </a:custGeom>
            <a:solidFill>
              <a:srgbClr val="FFFF00"/>
            </a:solidFill>
            <a:ln w="9525" algn="ctr">
              <a:round/>
              <a:headEnd/>
              <a:tailEnd type="none" w="med" len="lg"/>
            </a:ln>
            <a:effectLst/>
            <a:scene3d>
              <a:camera prst="legacyObliqueTopRight">
                <a:rot lat="300000" lon="900000" rev="0"/>
              </a:camera>
              <a:lightRig rig="legacyFlat3" dir="t"/>
            </a:scene3d>
            <a:sp3d extrusionH="201600" prstMaterial="legacyMetal">
              <a:bevelT w="13500" h="13500" prst="angle"/>
              <a:bevelB w="13500" h="13500" prst="angle"/>
              <a:extrusionClr>
                <a:srgbClr val="FFFF00"/>
              </a:extrusionClr>
              <a:contourClr>
                <a:srgbClr val="FFFF0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10633" name="Line 41">
              <a:extLst>
                <a:ext uri="{FF2B5EF4-FFF2-40B4-BE49-F238E27FC236}">
                  <a16:creationId xmlns:a16="http://schemas.microsoft.com/office/drawing/2014/main" id="{AF84613F-F04C-4A43-A7DF-8C35F3727F2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468" y="1293"/>
              <a:ext cx="114" cy="45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36" name="Rectangle 44">
              <a:extLst>
                <a:ext uri="{FF2B5EF4-FFF2-40B4-BE49-F238E27FC236}">
                  <a16:creationId xmlns:a16="http://schemas.microsoft.com/office/drawing/2014/main" id="{5F877BCD-B795-4D5C-84C7-B8D1A3A5B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" y="1888"/>
              <a:ext cx="181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110628" name="Line 36">
              <a:extLst>
                <a:ext uri="{FF2B5EF4-FFF2-40B4-BE49-F238E27FC236}">
                  <a16:creationId xmlns:a16="http://schemas.microsoft.com/office/drawing/2014/main" id="{5484BF97-A9E0-4F74-A50E-A99F9A20621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986" y="1398"/>
              <a:ext cx="1333" cy="532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48" name="Oval 56">
              <a:extLst>
                <a:ext uri="{FF2B5EF4-FFF2-40B4-BE49-F238E27FC236}">
                  <a16:creationId xmlns:a16="http://schemas.microsoft.com/office/drawing/2014/main" id="{22215C34-5A9B-4A8A-B485-BDC6B08B4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" y="1900"/>
              <a:ext cx="45" cy="45"/>
            </a:xfrm>
            <a:prstGeom prst="ellipse">
              <a:avLst/>
            </a:prstGeom>
            <a:solidFill>
              <a:srgbClr val="00FFFF"/>
            </a:solidFill>
            <a:ln w="19050" algn="ctr">
              <a:solidFill>
                <a:srgbClr val="0000FF"/>
              </a:solidFill>
              <a:round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0659" name="Group 67">
            <a:extLst>
              <a:ext uri="{FF2B5EF4-FFF2-40B4-BE49-F238E27FC236}">
                <a16:creationId xmlns:a16="http://schemas.microsoft.com/office/drawing/2014/main" id="{331E2FAD-688E-4E0C-8C8C-D49C618B0FBF}"/>
              </a:ext>
            </a:extLst>
          </p:cNvPr>
          <p:cNvGrpSpPr>
            <a:grpSpLocks/>
          </p:cNvGrpSpPr>
          <p:nvPr/>
        </p:nvGrpSpPr>
        <p:grpSpPr bwMode="auto">
          <a:xfrm>
            <a:off x="7240588" y="1871663"/>
            <a:ext cx="644525" cy="404812"/>
            <a:chOff x="4561" y="1179"/>
            <a:chExt cx="406" cy="255"/>
          </a:xfrm>
        </p:grpSpPr>
        <p:sp>
          <p:nvSpPr>
            <p:cNvPr id="110649" name="Arc 57">
              <a:extLst>
                <a:ext uri="{FF2B5EF4-FFF2-40B4-BE49-F238E27FC236}">
                  <a16:creationId xmlns:a16="http://schemas.microsoft.com/office/drawing/2014/main" id="{2B91BA80-DFAF-446C-80F7-5DC91778E5FC}"/>
                </a:ext>
              </a:extLst>
            </p:cNvPr>
            <p:cNvSpPr>
              <a:spLocks/>
            </p:cNvSpPr>
            <p:nvPr/>
          </p:nvSpPr>
          <p:spPr bwMode="auto">
            <a:xfrm rot="20280000">
              <a:off x="4561" y="1179"/>
              <a:ext cx="250" cy="73"/>
            </a:xfrm>
            <a:custGeom>
              <a:avLst/>
              <a:gdLst>
                <a:gd name="G0" fmla="+- 0 0 0"/>
                <a:gd name="G1" fmla="+- 10197 0 0"/>
                <a:gd name="G2" fmla="+- 21600 0 0"/>
                <a:gd name="T0" fmla="*/ 19042 w 21600"/>
                <a:gd name="T1" fmla="*/ 0 h 11003"/>
                <a:gd name="T2" fmla="*/ 21585 w 21600"/>
                <a:gd name="T3" fmla="*/ 11003 h 11003"/>
                <a:gd name="T4" fmla="*/ 0 w 21600"/>
                <a:gd name="T5" fmla="*/ 10197 h 1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1003" fill="none" extrusionOk="0">
                  <a:moveTo>
                    <a:pt x="19041" y="0"/>
                  </a:moveTo>
                  <a:cubicBezTo>
                    <a:pt x="20721" y="3136"/>
                    <a:pt x="21600" y="6639"/>
                    <a:pt x="21600" y="10197"/>
                  </a:cubicBezTo>
                  <a:cubicBezTo>
                    <a:pt x="21600" y="10465"/>
                    <a:pt x="21594" y="10734"/>
                    <a:pt x="21584" y="11002"/>
                  </a:cubicBezTo>
                </a:path>
                <a:path w="21600" h="11003" stroke="0" extrusionOk="0">
                  <a:moveTo>
                    <a:pt x="19041" y="0"/>
                  </a:moveTo>
                  <a:cubicBezTo>
                    <a:pt x="20721" y="3136"/>
                    <a:pt x="21600" y="6639"/>
                    <a:pt x="21600" y="10197"/>
                  </a:cubicBezTo>
                  <a:cubicBezTo>
                    <a:pt x="21600" y="10465"/>
                    <a:pt x="21594" y="10734"/>
                    <a:pt x="21584" y="11002"/>
                  </a:cubicBezTo>
                  <a:lnTo>
                    <a:pt x="0" y="10197"/>
                  </a:lnTo>
                  <a:close/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50" name="Rectangle 58">
              <a:extLst>
                <a:ext uri="{FF2B5EF4-FFF2-40B4-BE49-F238E27FC236}">
                  <a16:creationId xmlns:a16="http://schemas.microsoft.com/office/drawing/2014/main" id="{8E7DA843-937E-48D8-A4EE-437198586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" y="1207"/>
              <a:ext cx="227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400" b="1" i="1">
                  <a:solidFill>
                    <a:srgbClr val="0000FF"/>
                  </a:solidFill>
                  <a:latin typeface="Symbol" panose="05050102010706020507" pitchFamily="18" charset="2"/>
                </a:rPr>
                <a:t>j</a:t>
              </a:r>
            </a:p>
          </p:txBody>
        </p:sp>
      </p:grpSp>
      <p:grpSp>
        <p:nvGrpSpPr>
          <p:cNvPr id="110654" name="Group 62">
            <a:extLst>
              <a:ext uri="{FF2B5EF4-FFF2-40B4-BE49-F238E27FC236}">
                <a16:creationId xmlns:a16="http://schemas.microsoft.com/office/drawing/2014/main" id="{7E81473E-628D-47CE-BD42-7F69E8602D26}"/>
              </a:ext>
            </a:extLst>
          </p:cNvPr>
          <p:cNvGrpSpPr>
            <a:grpSpLocks/>
          </p:cNvGrpSpPr>
          <p:nvPr/>
        </p:nvGrpSpPr>
        <p:grpSpPr bwMode="auto">
          <a:xfrm>
            <a:off x="4789488" y="1955800"/>
            <a:ext cx="1870075" cy="2265363"/>
            <a:chOff x="3017" y="1232"/>
            <a:chExt cx="1178" cy="1427"/>
          </a:xfrm>
        </p:grpSpPr>
        <p:sp>
          <p:nvSpPr>
            <p:cNvPr id="110635" name="Rectangle 43">
              <a:extLst>
                <a:ext uri="{FF2B5EF4-FFF2-40B4-BE49-F238E27FC236}">
                  <a16:creationId xmlns:a16="http://schemas.microsoft.com/office/drawing/2014/main" id="{28ADF4EF-C0C5-4C46-9C2B-1DEF8B2D3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" y="2432"/>
              <a:ext cx="181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10638" name="Rectangle 46">
              <a:extLst>
                <a:ext uri="{FF2B5EF4-FFF2-40B4-BE49-F238E27FC236}">
                  <a16:creationId xmlns:a16="http://schemas.microsoft.com/office/drawing/2014/main" id="{D8DE61C8-F50D-4D17-806D-B95B6C168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7" y="1344"/>
              <a:ext cx="181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110652" name="Rectangle 60">
              <a:extLst>
                <a:ext uri="{FF2B5EF4-FFF2-40B4-BE49-F238E27FC236}">
                  <a16:creationId xmlns:a16="http://schemas.microsoft.com/office/drawing/2014/main" id="{322226FC-DBA2-44D7-968B-3193BE292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0" y="1232"/>
              <a:ext cx="181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 b="1" i="1">
                  <a:solidFill>
                    <a:srgbClr val="0080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10634" name="Line 42">
              <a:extLst>
                <a:ext uri="{FF2B5EF4-FFF2-40B4-BE49-F238E27FC236}">
                  <a16:creationId xmlns:a16="http://schemas.microsoft.com/office/drawing/2014/main" id="{8EAD2916-7A62-48FF-B6A0-B26D728DCF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5" y="1480"/>
              <a:ext cx="0" cy="95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37" name="Line 45">
              <a:extLst>
                <a:ext uri="{FF2B5EF4-FFF2-40B4-BE49-F238E27FC236}">
                  <a16:creationId xmlns:a16="http://schemas.microsoft.com/office/drawing/2014/main" id="{24F574D8-9F25-43B5-97F9-39ECBFE14C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43" y="1482"/>
              <a:ext cx="86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53" name="Oval 61">
              <a:extLst>
                <a:ext uri="{FF2B5EF4-FFF2-40B4-BE49-F238E27FC236}">
                  <a16:creationId xmlns:a16="http://schemas.microsoft.com/office/drawing/2014/main" id="{984978AD-6316-4735-8486-AAC5EF40F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8" y="1465"/>
              <a:ext cx="34" cy="34"/>
            </a:xfrm>
            <a:prstGeom prst="ellipse">
              <a:avLst/>
            </a:prstGeom>
            <a:solidFill>
              <a:srgbClr val="00FF00"/>
            </a:solidFill>
            <a:ln w="19050" algn="ctr">
              <a:solidFill>
                <a:srgbClr val="008000"/>
              </a:solidFill>
              <a:round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0660" name="Rectangle 68">
            <a:extLst>
              <a:ext uri="{FF2B5EF4-FFF2-40B4-BE49-F238E27FC236}">
                <a16:creationId xmlns:a16="http://schemas.microsoft.com/office/drawing/2014/main" id="{EC9443AD-5900-45B7-924F-9F5595E0B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474663"/>
            <a:ext cx="3889375" cy="4362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10661" name="Picture 69" descr="4-12">
            <a:extLst>
              <a:ext uri="{FF2B5EF4-FFF2-40B4-BE49-F238E27FC236}">
                <a16:creationId xmlns:a16="http://schemas.microsoft.com/office/drawing/2014/main" id="{43D8CE5D-C44B-402C-9FEF-F4AD3B2CE2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781300"/>
            <a:ext cx="3059112" cy="22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62" name="Picture 70" descr="4-11">
            <a:extLst>
              <a:ext uri="{FF2B5EF4-FFF2-40B4-BE49-F238E27FC236}">
                <a16:creationId xmlns:a16="http://schemas.microsoft.com/office/drawing/2014/main" id="{27AA33F5-5B64-4422-BD1D-EBF6EE920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76250"/>
            <a:ext cx="3059112" cy="231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0614" name="Object 22">
            <a:extLst>
              <a:ext uri="{FF2B5EF4-FFF2-40B4-BE49-F238E27FC236}">
                <a16:creationId xmlns:a16="http://schemas.microsoft.com/office/drawing/2014/main" id="{9BCF145C-6720-44E4-90CE-D3EAB6A0880B}"/>
              </a:ext>
            </a:extLst>
          </p:cNvPr>
          <p:cNvGraphicFramePr>
            <a:graphicFrameLocks/>
          </p:cNvGraphicFramePr>
          <p:nvPr/>
        </p:nvGraphicFramePr>
        <p:xfrm>
          <a:off x="765175" y="5002213"/>
          <a:ext cx="760730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4" name="BMP 图像" r:id="rId8" imgW="7609524" imgH="1800476" progId="Paint.Picture">
                  <p:embed/>
                </p:oleObj>
              </mc:Choice>
              <mc:Fallback>
                <p:oleObj name="BMP 图像" r:id="rId8" imgW="7609524" imgH="1800476" progId="Paint.Picture">
                  <p:embed/>
                  <p:pic>
                    <p:nvPicPr>
                      <p:cNvPr id="110614" name="Object 22">
                        <a:extLst>
                          <a:ext uri="{FF2B5EF4-FFF2-40B4-BE49-F238E27FC236}">
                            <a16:creationId xmlns:a16="http://schemas.microsoft.com/office/drawing/2014/main" id="{9BCF145C-6720-44E4-90CE-D3EAB6A0880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5002213"/>
                        <a:ext cx="7607300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15" name="Object 23">
            <a:extLst>
              <a:ext uri="{FF2B5EF4-FFF2-40B4-BE49-F238E27FC236}">
                <a16:creationId xmlns:a16="http://schemas.microsoft.com/office/drawing/2014/main" id="{97E41090-D928-470D-AA39-FA98E9DC23CE}"/>
              </a:ext>
            </a:extLst>
          </p:cNvPr>
          <p:cNvGraphicFramePr>
            <a:graphicFrameLocks/>
          </p:cNvGraphicFramePr>
          <p:nvPr/>
        </p:nvGraphicFramePr>
        <p:xfrm>
          <a:off x="765175" y="5002213"/>
          <a:ext cx="760730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5" name="BMP 图像" r:id="rId10" imgW="7609524" imgH="1800476" progId="Paint.Picture">
                  <p:embed/>
                </p:oleObj>
              </mc:Choice>
              <mc:Fallback>
                <p:oleObj name="BMP 图像" r:id="rId10" imgW="7609524" imgH="1800476" progId="Paint.Picture">
                  <p:embed/>
                  <p:pic>
                    <p:nvPicPr>
                      <p:cNvPr id="110615" name="Object 23">
                        <a:extLst>
                          <a:ext uri="{FF2B5EF4-FFF2-40B4-BE49-F238E27FC236}">
                            <a16:creationId xmlns:a16="http://schemas.microsoft.com/office/drawing/2014/main" id="{97E41090-D928-470D-AA39-FA98E9DC23C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5002213"/>
                        <a:ext cx="7607300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16" name="Object 24">
            <a:extLst>
              <a:ext uri="{FF2B5EF4-FFF2-40B4-BE49-F238E27FC236}">
                <a16:creationId xmlns:a16="http://schemas.microsoft.com/office/drawing/2014/main" id="{FCEBB526-0F58-4170-8B8E-B802D513D88D}"/>
              </a:ext>
            </a:extLst>
          </p:cNvPr>
          <p:cNvGraphicFramePr>
            <a:graphicFrameLocks/>
          </p:cNvGraphicFramePr>
          <p:nvPr/>
        </p:nvGraphicFramePr>
        <p:xfrm>
          <a:off x="765175" y="5002213"/>
          <a:ext cx="760730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6" name="BMP 图像" r:id="rId12" imgW="7609524" imgH="1800476" progId="Paint.Picture">
                  <p:embed/>
                </p:oleObj>
              </mc:Choice>
              <mc:Fallback>
                <p:oleObj name="BMP 图像" r:id="rId12" imgW="7609524" imgH="1800476" progId="Paint.Picture">
                  <p:embed/>
                  <p:pic>
                    <p:nvPicPr>
                      <p:cNvPr id="110616" name="Object 24">
                        <a:extLst>
                          <a:ext uri="{FF2B5EF4-FFF2-40B4-BE49-F238E27FC236}">
                            <a16:creationId xmlns:a16="http://schemas.microsoft.com/office/drawing/2014/main" id="{FCEBB526-0F58-4170-8B8E-B802D513D88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5002213"/>
                        <a:ext cx="7607300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17" name="Object 25">
            <a:extLst>
              <a:ext uri="{FF2B5EF4-FFF2-40B4-BE49-F238E27FC236}">
                <a16:creationId xmlns:a16="http://schemas.microsoft.com/office/drawing/2014/main" id="{2BECEB5D-A318-4C5E-9DE8-AD97FA940493}"/>
              </a:ext>
            </a:extLst>
          </p:cNvPr>
          <p:cNvGraphicFramePr>
            <a:graphicFrameLocks/>
          </p:cNvGraphicFramePr>
          <p:nvPr/>
        </p:nvGraphicFramePr>
        <p:xfrm>
          <a:off x="765175" y="5002213"/>
          <a:ext cx="760730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7" name="BMP 图像" r:id="rId14" imgW="7609524" imgH="1800476" progId="Paint.Picture">
                  <p:embed/>
                </p:oleObj>
              </mc:Choice>
              <mc:Fallback>
                <p:oleObj name="BMP 图像" r:id="rId14" imgW="7609524" imgH="1800476" progId="Paint.Picture">
                  <p:embed/>
                  <p:pic>
                    <p:nvPicPr>
                      <p:cNvPr id="110617" name="Object 25">
                        <a:extLst>
                          <a:ext uri="{FF2B5EF4-FFF2-40B4-BE49-F238E27FC236}">
                            <a16:creationId xmlns:a16="http://schemas.microsoft.com/office/drawing/2014/main" id="{2BECEB5D-A318-4C5E-9DE8-AD97FA94049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5002213"/>
                        <a:ext cx="7607300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18" name="Object 26">
            <a:extLst>
              <a:ext uri="{FF2B5EF4-FFF2-40B4-BE49-F238E27FC236}">
                <a16:creationId xmlns:a16="http://schemas.microsoft.com/office/drawing/2014/main" id="{7498636E-CABC-4DB7-81D0-456972CB5B9B}"/>
              </a:ext>
            </a:extLst>
          </p:cNvPr>
          <p:cNvGraphicFramePr>
            <a:graphicFrameLocks/>
          </p:cNvGraphicFramePr>
          <p:nvPr/>
        </p:nvGraphicFramePr>
        <p:xfrm>
          <a:off x="765175" y="5002213"/>
          <a:ext cx="760730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8" name="BMP 图像" r:id="rId16" imgW="7609524" imgH="1800476" progId="Paint.Picture">
                  <p:embed/>
                </p:oleObj>
              </mc:Choice>
              <mc:Fallback>
                <p:oleObj name="BMP 图像" r:id="rId16" imgW="7609524" imgH="1800476" progId="Paint.Picture">
                  <p:embed/>
                  <p:pic>
                    <p:nvPicPr>
                      <p:cNvPr id="110618" name="Object 26">
                        <a:extLst>
                          <a:ext uri="{FF2B5EF4-FFF2-40B4-BE49-F238E27FC236}">
                            <a16:creationId xmlns:a16="http://schemas.microsoft.com/office/drawing/2014/main" id="{7498636E-CABC-4DB7-81D0-456972CB5B9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5002213"/>
                        <a:ext cx="7607300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19" name="Object 27">
            <a:extLst>
              <a:ext uri="{FF2B5EF4-FFF2-40B4-BE49-F238E27FC236}">
                <a16:creationId xmlns:a16="http://schemas.microsoft.com/office/drawing/2014/main" id="{162E5E0F-73AF-44AC-8036-864F7BD5C029}"/>
              </a:ext>
            </a:extLst>
          </p:cNvPr>
          <p:cNvGraphicFramePr>
            <a:graphicFrameLocks/>
          </p:cNvGraphicFramePr>
          <p:nvPr/>
        </p:nvGraphicFramePr>
        <p:xfrm>
          <a:off x="765175" y="5002213"/>
          <a:ext cx="760730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9" name="BMP 图像" r:id="rId18" imgW="7609524" imgH="1800476" progId="Paint.Picture">
                  <p:embed/>
                </p:oleObj>
              </mc:Choice>
              <mc:Fallback>
                <p:oleObj name="BMP 图像" r:id="rId18" imgW="7609524" imgH="1800476" progId="Paint.Picture">
                  <p:embed/>
                  <p:pic>
                    <p:nvPicPr>
                      <p:cNvPr id="110619" name="Object 27">
                        <a:extLst>
                          <a:ext uri="{FF2B5EF4-FFF2-40B4-BE49-F238E27FC236}">
                            <a16:creationId xmlns:a16="http://schemas.microsoft.com/office/drawing/2014/main" id="{162E5E0F-73AF-44AC-8036-864F7BD5C02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5002213"/>
                        <a:ext cx="7607300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20" name="Object 28">
            <a:extLst>
              <a:ext uri="{FF2B5EF4-FFF2-40B4-BE49-F238E27FC236}">
                <a16:creationId xmlns:a16="http://schemas.microsoft.com/office/drawing/2014/main" id="{9742C4C7-8CA4-4C85-8C40-4FC51BD59A83}"/>
              </a:ext>
            </a:extLst>
          </p:cNvPr>
          <p:cNvGraphicFramePr>
            <a:graphicFrameLocks/>
          </p:cNvGraphicFramePr>
          <p:nvPr/>
        </p:nvGraphicFramePr>
        <p:xfrm>
          <a:off x="765175" y="5002213"/>
          <a:ext cx="760730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60" name="BMP 图像" r:id="rId20" imgW="7609524" imgH="1800476" progId="Paint.Picture">
                  <p:embed/>
                </p:oleObj>
              </mc:Choice>
              <mc:Fallback>
                <p:oleObj name="BMP 图像" r:id="rId20" imgW="7609524" imgH="1800476" progId="Paint.Picture">
                  <p:embed/>
                  <p:pic>
                    <p:nvPicPr>
                      <p:cNvPr id="110620" name="Object 28">
                        <a:extLst>
                          <a:ext uri="{FF2B5EF4-FFF2-40B4-BE49-F238E27FC236}">
                            <a16:creationId xmlns:a16="http://schemas.microsoft.com/office/drawing/2014/main" id="{9742C4C7-8CA4-4C85-8C40-4FC51BD59A8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5002213"/>
                        <a:ext cx="7607300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21" name="Object 29">
            <a:extLst>
              <a:ext uri="{FF2B5EF4-FFF2-40B4-BE49-F238E27FC236}">
                <a16:creationId xmlns:a16="http://schemas.microsoft.com/office/drawing/2014/main" id="{E994136F-66D5-4658-9770-8B9623A96287}"/>
              </a:ext>
            </a:extLst>
          </p:cNvPr>
          <p:cNvGraphicFramePr>
            <a:graphicFrameLocks/>
          </p:cNvGraphicFramePr>
          <p:nvPr/>
        </p:nvGraphicFramePr>
        <p:xfrm>
          <a:off x="765175" y="5002213"/>
          <a:ext cx="760730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61" name="BMP 图像" r:id="rId22" imgW="7609524" imgH="1800476" progId="Paint.Picture">
                  <p:embed/>
                </p:oleObj>
              </mc:Choice>
              <mc:Fallback>
                <p:oleObj name="BMP 图像" r:id="rId22" imgW="7609524" imgH="1800476" progId="Paint.Picture">
                  <p:embed/>
                  <p:pic>
                    <p:nvPicPr>
                      <p:cNvPr id="110621" name="Object 29">
                        <a:extLst>
                          <a:ext uri="{FF2B5EF4-FFF2-40B4-BE49-F238E27FC236}">
                            <a16:creationId xmlns:a16="http://schemas.microsoft.com/office/drawing/2014/main" id="{E994136F-66D5-4658-9770-8B9623A9628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5002213"/>
                        <a:ext cx="7607300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22" name="Object 30">
            <a:extLst>
              <a:ext uri="{FF2B5EF4-FFF2-40B4-BE49-F238E27FC236}">
                <a16:creationId xmlns:a16="http://schemas.microsoft.com/office/drawing/2014/main" id="{602B29FA-9431-4107-AB26-C06F5687930A}"/>
              </a:ext>
            </a:extLst>
          </p:cNvPr>
          <p:cNvGraphicFramePr>
            <a:graphicFrameLocks/>
          </p:cNvGraphicFramePr>
          <p:nvPr/>
        </p:nvGraphicFramePr>
        <p:xfrm>
          <a:off x="765175" y="5002213"/>
          <a:ext cx="760730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62" name="BMP 图像" r:id="rId24" imgW="7609524" imgH="1800476" progId="Paint.Picture">
                  <p:embed/>
                </p:oleObj>
              </mc:Choice>
              <mc:Fallback>
                <p:oleObj name="BMP 图像" r:id="rId24" imgW="7609524" imgH="1800476" progId="Paint.Picture">
                  <p:embed/>
                  <p:pic>
                    <p:nvPicPr>
                      <p:cNvPr id="110622" name="Object 30">
                        <a:extLst>
                          <a:ext uri="{FF2B5EF4-FFF2-40B4-BE49-F238E27FC236}">
                            <a16:creationId xmlns:a16="http://schemas.microsoft.com/office/drawing/2014/main" id="{602B29FA-9431-4107-AB26-C06F5687930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5002213"/>
                        <a:ext cx="7607300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23" name="Object 31">
            <a:extLst>
              <a:ext uri="{FF2B5EF4-FFF2-40B4-BE49-F238E27FC236}">
                <a16:creationId xmlns:a16="http://schemas.microsoft.com/office/drawing/2014/main" id="{A49AC16A-7A47-4CF5-9E93-F64FC676F7CB}"/>
              </a:ext>
            </a:extLst>
          </p:cNvPr>
          <p:cNvGraphicFramePr>
            <a:graphicFrameLocks/>
          </p:cNvGraphicFramePr>
          <p:nvPr/>
        </p:nvGraphicFramePr>
        <p:xfrm>
          <a:off x="765175" y="5002213"/>
          <a:ext cx="760730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63" name="BMP 图像" r:id="rId26" imgW="7609524" imgH="1800476" progId="Paint.Picture">
                  <p:embed/>
                </p:oleObj>
              </mc:Choice>
              <mc:Fallback>
                <p:oleObj name="BMP 图像" r:id="rId26" imgW="7609524" imgH="1800476" progId="Paint.Picture">
                  <p:embed/>
                  <p:pic>
                    <p:nvPicPr>
                      <p:cNvPr id="110623" name="Object 31">
                        <a:extLst>
                          <a:ext uri="{FF2B5EF4-FFF2-40B4-BE49-F238E27FC236}">
                            <a16:creationId xmlns:a16="http://schemas.microsoft.com/office/drawing/2014/main" id="{A49AC16A-7A47-4CF5-9E93-F64FC676F7C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5002213"/>
                        <a:ext cx="7607300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24" name="Object 32">
            <a:extLst>
              <a:ext uri="{FF2B5EF4-FFF2-40B4-BE49-F238E27FC236}">
                <a16:creationId xmlns:a16="http://schemas.microsoft.com/office/drawing/2014/main" id="{1A5858C8-DDB6-4208-9DE1-6CBBFA55D2F0}"/>
              </a:ext>
            </a:extLst>
          </p:cNvPr>
          <p:cNvGraphicFramePr>
            <a:graphicFrameLocks/>
          </p:cNvGraphicFramePr>
          <p:nvPr/>
        </p:nvGraphicFramePr>
        <p:xfrm>
          <a:off x="765175" y="5002213"/>
          <a:ext cx="760730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64" name="BMP 图像" r:id="rId28" imgW="7609524" imgH="1800476" progId="Paint.Picture">
                  <p:embed/>
                </p:oleObj>
              </mc:Choice>
              <mc:Fallback>
                <p:oleObj name="BMP 图像" r:id="rId28" imgW="7609524" imgH="1800476" progId="Paint.Picture">
                  <p:embed/>
                  <p:pic>
                    <p:nvPicPr>
                      <p:cNvPr id="110624" name="Object 32">
                        <a:extLst>
                          <a:ext uri="{FF2B5EF4-FFF2-40B4-BE49-F238E27FC236}">
                            <a16:creationId xmlns:a16="http://schemas.microsoft.com/office/drawing/2014/main" id="{1A5858C8-DDB6-4208-9DE1-6CBBFA55D2F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5002213"/>
                        <a:ext cx="7607300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25" name="Object 33">
            <a:extLst>
              <a:ext uri="{FF2B5EF4-FFF2-40B4-BE49-F238E27FC236}">
                <a16:creationId xmlns:a16="http://schemas.microsoft.com/office/drawing/2014/main" id="{F28FFF6C-D09D-4F14-8591-F78ECF72782F}"/>
              </a:ext>
            </a:extLst>
          </p:cNvPr>
          <p:cNvGraphicFramePr>
            <a:graphicFrameLocks/>
          </p:cNvGraphicFramePr>
          <p:nvPr/>
        </p:nvGraphicFramePr>
        <p:xfrm>
          <a:off x="765175" y="5002213"/>
          <a:ext cx="760730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65" name="BMP 图像" r:id="rId30" imgW="7609524" imgH="1800476" progId="Paint.Picture">
                  <p:embed/>
                </p:oleObj>
              </mc:Choice>
              <mc:Fallback>
                <p:oleObj name="BMP 图像" r:id="rId30" imgW="7609524" imgH="1800476" progId="Paint.Picture">
                  <p:embed/>
                  <p:pic>
                    <p:nvPicPr>
                      <p:cNvPr id="110625" name="Object 33">
                        <a:extLst>
                          <a:ext uri="{FF2B5EF4-FFF2-40B4-BE49-F238E27FC236}">
                            <a16:creationId xmlns:a16="http://schemas.microsoft.com/office/drawing/2014/main" id="{F28FFF6C-D09D-4F14-8591-F78ECF72782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5002213"/>
                        <a:ext cx="7607300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664" name="Rectangle 72">
            <a:extLst>
              <a:ext uri="{FF2B5EF4-FFF2-40B4-BE49-F238E27FC236}">
                <a16:creationId xmlns:a16="http://schemas.microsoft.com/office/drawing/2014/main" id="{0920356A-BBB5-4588-818F-85DC18B15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629400"/>
            <a:ext cx="590550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FFF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65188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1445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36738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59025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162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734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306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878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kumimoji="1" lang="zh-CN" altLang="zh-CN" sz="900">
                <a:solidFill>
                  <a:srgbClr val="008000"/>
                </a:solidFill>
                <a:latin typeface="宋体" panose="02010600030101010101" pitchFamily="2" charset="-122"/>
              </a:rPr>
              <a:t>回</a:t>
            </a:r>
            <a:r>
              <a:rPr kumimoji="1" lang="en-US" altLang="zh-CN" sz="900">
                <a:solidFill>
                  <a:srgbClr val="008000"/>
                </a:solidFill>
                <a:latin typeface="宋体" panose="02010600030101010101" pitchFamily="2" charset="-122"/>
              </a:rPr>
              <a:t>2/2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407081-475A-405A-8714-AFAA65B49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0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1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1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64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图片 4">
            <a:extLst>
              <a:ext uri="{FF2B5EF4-FFF2-40B4-BE49-F238E27FC236}">
                <a16:creationId xmlns:a16="http://schemas.microsoft.com/office/drawing/2014/main" id="{D581B58B-2E72-43DE-9B1B-004D714A5A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300" y="3766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灯片编号占位符 3"/>
          <p:cNvSpPr txBox="1">
            <a:spLocks noGrp="1"/>
          </p:cNvSpPr>
          <p:nvPr/>
        </p:nvSpPr>
        <p:spPr bwMode="auto">
          <a:xfrm>
            <a:off x="8207375" y="6516688"/>
            <a:ext cx="436563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hangingPunct="1"/>
            <a:fld id="{D46E5C8B-4D44-458B-83B4-8741D0B78E09}" type="slidenum">
              <a:rPr lang="en-US" altLang="zh-CN" sz="900">
                <a:solidFill>
                  <a:srgbClr val="4D5E68"/>
                </a:solidFill>
                <a:latin typeface="Impact" pitchFamily="34" charset="0"/>
              </a:rPr>
              <a:pPr algn="r" eaLnBrk="1" hangingPunct="1"/>
              <a:t>44</a:t>
            </a:fld>
            <a:endParaRPr lang="en-US" altLang="zh-CN" sz="900" dirty="0">
              <a:solidFill>
                <a:srgbClr val="4D5E68"/>
              </a:solidFill>
              <a:latin typeface="Impact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82643" y="3212976"/>
            <a:ext cx="204094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谢谢！</a:t>
            </a:r>
            <a:endParaRPr lang="en-US" altLang="zh-CN" sz="4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179512" y="79633"/>
            <a:ext cx="8856984" cy="65618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3000"/>
              </a:spcBef>
              <a:defRPr/>
            </a:pP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力学</a:t>
            </a: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角动量守恒与刚体力学</a:t>
            </a:r>
            <a:endParaRPr lang="en-US" altLang="zh-CN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55776" y="1885944"/>
            <a:ext cx="44644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作业：</a:t>
            </a:r>
            <a:r>
              <a:rPr lang="en-US" altLang="zh-CN" sz="2400" dirty="0"/>
              <a:t>3, 5, 6, 11, 27, 30, 42</a:t>
            </a:r>
            <a:endParaRPr kumimoji="1" lang="en-US" altLang="zh-CN" sz="2400" dirty="0">
              <a:latin typeface="Tahoma" panose="020B0604030504040204" pitchFamily="34" charset="0"/>
            </a:endParaRPr>
          </a:p>
          <a:p>
            <a:r>
              <a:rPr lang="zh-CN" altLang="en-US" sz="2400" dirty="0"/>
              <a:t> </a:t>
            </a:r>
            <a:r>
              <a:rPr lang="en-US" altLang="zh-CN" sz="2400" dirty="0"/>
              <a:t> </a:t>
            </a:r>
            <a:endParaRPr kumimoji="1" lang="en-US" altLang="zh-CN" sz="24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870821"/>
      </p:ext>
    </p:extLst>
  </p:cSld>
  <p:clrMapOvr>
    <a:masterClrMapping/>
  </p:clrMapOvr>
  <p:transition advTm="528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04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质点动力学的基本定理与守恒定律</a:t>
            </a:r>
            <a:endParaRPr lang="zh-CN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38" y="1950626"/>
            <a:ext cx="8063324" cy="325362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BAF156A-B995-4BAB-A511-06F84ECD24F4}"/>
              </a:ext>
            </a:extLst>
          </p:cNvPr>
          <p:cNvSpPr/>
          <p:nvPr/>
        </p:nvSpPr>
        <p:spPr>
          <a:xfrm>
            <a:off x="0" y="25404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质点动力学的基本定理与守恒定律</a:t>
            </a:r>
            <a:endParaRPr lang="zh-CN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F32EC0-678D-4FE8-A03E-3D43448536D8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D26200D-DCE7-47CA-8AFB-A26A176681D8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图片 4">
            <a:extLst>
              <a:ext uri="{FF2B5EF4-FFF2-40B4-BE49-F238E27FC236}">
                <a16:creationId xmlns:a16="http://schemas.microsoft.com/office/drawing/2014/main" id="{39CD0E78-5190-4425-B42D-0CF813C4E7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AD91F294-9262-4736-8995-CC48ED1BB3DC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质点的动量矩（角动量）定理与动量矩守恒定律</a:t>
            </a:r>
          </a:p>
        </p:txBody>
      </p:sp>
    </p:spTree>
    <p:extLst>
      <p:ext uri="{BB962C8B-B14F-4D97-AF65-F5344CB8AC3E}">
        <p14:creationId xmlns:p14="http://schemas.microsoft.com/office/powerpoint/2010/main" val="425085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图片 4">
            <a:extLst>
              <a:ext uri="{FF2B5EF4-FFF2-40B4-BE49-F238E27FC236}">
                <a16:creationId xmlns:a16="http://schemas.microsoft.com/office/drawing/2014/main" id="{D581B58B-2E72-43DE-9B1B-004D714A5A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2581602D-5D70-4645-81F7-4227B5F124D9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质点的动量矩（角动量）定理与动量矩守恒定律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30DCB92-1A8C-4B57-A99E-9EC2D87B07AB}"/>
              </a:ext>
            </a:extLst>
          </p:cNvPr>
          <p:cNvGrpSpPr/>
          <p:nvPr/>
        </p:nvGrpSpPr>
        <p:grpSpPr>
          <a:xfrm>
            <a:off x="1290864" y="957404"/>
            <a:ext cx="6769100" cy="3690937"/>
            <a:chOff x="993155" y="2201540"/>
            <a:chExt cx="6769100" cy="3690937"/>
          </a:xfrm>
        </p:grpSpPr>
        <p:grpSp>
          <p:nvGrpSpPr>
            <p:cNvPr id="67" name="Group 257">
              <a:extLst>
                <a:ext uri="{FF2B5EF4-FFF2-40B4-BE49-F238E27FC236}">
                  <a16:creationId xmlns:a16="http://schemas.microsoft.com/office/drawing/2014/main" id="{58D05AC3-0515-4CC3-84B2-38CC26F57D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3155" y="2888927"/>
              <a:ext cx="6769100" cy="3003550"/>
              <a:chOff x="748" y="681"/>
              <a:chExt cx="4264" cy="1892"/>
            </a:xfrm>
          </p:grpSpPr>
          <p:sp>
            <p:nvSpPr>
              <p:cNvPr id="68" name="Freeform 220">
                <a:extLst>
                  <a:ext uri="{FF2B5EF4-FFF2-40B4-BE49-F238E27FC236}">
                    <a16:creationId xmlns:a16="http://schemas.microsoft.com/office/drawing/2014/main" id="{1361A788-9F24-49C7-81C1-977EC3E87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0" y="681"/>
                <a:ext cx="1882" cy="1892"/>
              </a:xfrm>
              <a:custGeom>
                <a:avLst/>
                <a:gdLst>
                  <a:gd name="T0" fmla="*/ 0 w 1021"/>
                  <a:gd name="T1" fmla="*/ 1160 h 1160"/>
                  <a:gd name="T2" fmla="*/ 522 w 1021"/>
                  <a:gd name="T3" fmla="*/ 0 h 1160"/>
                  <a:gd name="T4" fmla="*/ 1021 w 1021"/>
                  <a:gd name="T5" fmla="*/ 1 h 1160"/>
                  <a:gd name="T6" fmla="*/ 0 w 1021"/>
                  <a:gd name="T7" fmla="*/ 1160 h 1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1" h="1160">
                    <a:moveTo>
                      <a:pt x="0" y="1160"/>
                    </a:moveTo>
                    <a:lnTo>
                      <a:pt x="522" y="0"/>
                    </a:lnTo>
                    <a:lnTo>
                      <a:pt x="1021" y="1"/>
                    </a:lnTo>
                    <a:lnTo>
                      <a:pt x="0" y="1160"/>
                    </a:lnTo>
                    <a:close/>
                  </a:path>
                </a:pathLst>
              </a:custGeom>
              <a:solidFill>
                <a:srgbClr val="CCFFFF"/>
              </a:solidFill>
              <a:ln w="19050">
                <a:solidFill>
                  <a:srgbClr val="00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Freeform 219">
                <a:extLst>
                  <a:ext uri="{FF2B5EF4-FFF2-40B4-BE49-F238E27FC236}">
                    <a16:creationId xmlns:a16="http://schemas.microsoft.com/office/drawing/2014/main" id="{ABDB4059-A13B-4964-8165-A0B5A4003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" y="683"/>
                <a:ext cx="2376" cy="1888"/>
              </a:xfrm>
              <a:custGeom>
                <a:avLst/>
                <a:gdLst>
                  <a:gd name="T0" fmla="*/ 1289 w 1289"/>
                  <a:gd name="T1" fmla="*/ 1158 h 1158"/>
                  <a:gd name="T2" fmla="*/ 824 w 1289"/>
                  <a:gd name="T3" fmla="*/ 0 h 1158"/>
                  <a:gd name="T4" fmla="*/ 0 w 1289"/>
                  <a:gd name="T5" fmla="*/ 0 h 1158"/>
                  <a:gd name="T6" fmla="*/ 1289 w 1289"/>
                  <a:gd name="T7" fmla="*/ 1158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89" h="1158">
                    <a:moveTo>
                      <a:pt x="1289" y="1158"/>
                    </a:moveTo>
                    <a:lnTo>
                      <a:pt x="824" y="0"/>
                    </a:lnTo>
                    <a:lnTo>
                      <a:pt x="0" y="0"/>
                    </a:lnTo>
                    <a:lnTo>
                      <a:pt x="1289" y="1158"/>
                    </a:lnTo>
                    <a:close/>
                  </a:path>
                </a:pathLst>
              </a:custGeom>
              <a:solidFill>
                <a:srgbClr val="FFFF99"/>
              </a:solidFill>
              <a:ln w="19050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0" name="Line 216">
              <a:extLst>
                <a:ext uri="{FF2B5EF4-FFF2-40B4-BE49-F238E27FC236}">
                  <a16:creationId xmlns:a16="http://schemas.microsoft.com/office/drawing/2014/main" id="{25533042-5A44-4504-8F39-CC96492D1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5693" y="2892102"/>
              <a:ext cx="2786062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1" name="Group 256">
              <a:extLst>
                <a:ext uri="{FF2B5EF4-FFF2-40B4-BE49-F238E27FC236}">
                  <a16:creationId xmlns:a16="http://schemas.microsoft.com/office/drawing/2014/main" id="{96991634-8D9B-42F4-9454-4A09BD20BD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880" y="3007990"/>
              <a:ext cx="2760663" cy="2876550"/>
              <a:chOff x="2322" y="756"/>
              <a:chExt cx="1739" cy="1812"/>
            </a:xfrm>
          </p:grpSpPr>
          <p:sp>
            <p:nvSpPr>
              <p:cNvPr id="72" name="Rectangle 225">
                <a:extLst>
                  <a:ext uri="{FF2B5EF4-FFF2-40B4-BE49-F238E27FC236}">
                    <a16:creationId xmlns:a16="http://schemas.microsoft.com/office/drawing/2014/main" id="{6EAE1F48-FE68-45BC-B56C-C0A8726D2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1253"/>
                <a:ext cx="669" cy="3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CN" sz="2400" b="1" i="1" dirty="0">
                    <a:solidFill>
                      <a:srgbClr val="FF6600"/>
                    </a:solidFill>
                    <a:latin typeface="Times New Roman" panose="02020603050405020304" pitchFamily="18" charset="0"/>
                  </a:rPr>
                  <a:t>r</a:t>
                </a:r>
                <a:r>
                  <a:rPr lang="en-US" altLang="zh-CN" sz="2400" b="1" baseline="-25000" dirty="0">
                    <a:solidFill>
                      <a:srgbClr val="FF6600"/>
                    </a:solidFill>
                    <a:latin typeface="Symbol" panose="05050102010706020507" pitchFamily="18" charset="2"/>
                  </a:rPr>
                  <a:t>1</a:t>
                </a:r>
              </a:p>
            </p:txBody>
          </p:sp>
          <p:sp>
            <p:nvSpPr>
              <p:cNvPr id="73" name="Rectangle 226">
                <a:extLst>
                  <a:ext uri="{FF2B5EF4-FFF2-40B4-BE49-F238E27FC236}">
                    <a16:creationId xmlns:a16="http://schemas.microsoft.com/office/drawing/2014/main" id="{90560515-C324-4A65-8F65-94537447A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2" y="1222"/>
                <a:ext cx="669" cy="3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CN" sz="2400" b="1" i="1" dirty="0">
                    <a:solidFill>
                      <a:srgbClr val="FF6600"/>
                    </a:solidFill>
                    <a:latin typeface="Times New Roman" panose="02020603050405020304" pitchFamily="18" charset="0"/>
                  </a:rPr>
                  <a:t>r</a:t>
                </a:r>
                <a:r>
                  <a:rPr lang="en-US" altLang="zh-CN" sz="2400" b="1" baseline="-25000" dirty="0">
                    <a:solidFill>
                      <a:srgbClr val="FF6600"/>
                    </a:solidFill>
                    <a:latin typeface="Symbol" panose="05050102010706020507" pitchFamily="18" charset="2"/>
                  </a:rPr>
                  <a:t>2</a:t>
                </a:r>
              </a:p>
            </p:txBody>
          </p:sp>
          <p:sp>
            <p:nvSpPr>
              <p:cNvPr id="74" name="Line 227">
                <a:extLst>
                  <a:ext uri="{FF2B5EF4-FFF2-40B4-BE49-F238E27FC236}">
                    <a16:creationId xmlns:a16="http://schemas.microsoft.com/office/drawing/2014/main" id="{E516CEFF-AF79-4AC3-9C97-5A1C2E058C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322" y="798"/>
                <a:ext cx="800" cy="1765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Line 228">
                <a:extLst>
                  <a:ext uri="{FF2B5EF4-FFF2-40B4-BE49-F238E27FC236}">
                    <a16:creationId xmlns:a16="http://schemas.microsoft.com/office/drawing/2014/main" id="{BB19AB02-FEE5-45D9-9FA4-C2996C0457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1" y="756"/>
                <a:ext cx="922" cy="1812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6" name="Group 252">
              <a:extLst>
                <a:ext uri="{FF2B5EF4-FFF2-40B4-BE49-F238E27FC236}">
                  <a16:creationId xmlns:a16="http://schemas.microsoft.com/office/drawing/2014/main" id="{FCF02391-128B-4D09-A177-3EBD8D571A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3155" y="2201540"/>
              <a:ext cx="6769100" cy="869950"/>
              <a:chOff x="748" y="248"/>
              <a:chExt cx="4264" cy="548"/>
            </a:xfrm>
          </p:grpSpPr>
          <p:sp>
            <p:nvSpPr>
              <p:cNvPr id="77" name="Line 214">
                <a:extLst>
                  <a:ext uri="{FF2B5EF4-FFF2-40B4-BE49-F238E27FC236}">
                    <a16:creationId xmlns:a16="http://schemas.microsoft.com/office/drawing/2014/main" id="{31BECE42-C75D-4C70-B19E-E883369EAB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2" y="683"/>
                <a:ext cx="920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Line 215">
                <a:extLst>
                  <a:ext uri="{FF2B5EF4-FFF2-40B4-BE49-F238E27FC236}">
                    <a16:creationId xmlns:a16="http://schemas.microsoft.com/office/drawing/2014/main" id="{A7C2D97C-B882-41D7-9A89-DE470ACB8B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8" y="683"/>
                <a:ext cx="1504" cy="0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Rectangle 221">
                <a:extLst>
                  <a:ext uri="{FF2B5EF4-FFF2-40B4-BE49-F238E27FC236}">
                    <a16:creationId xmlns:a16="http://schemas.microsoft.com/office/drawing/2014/main" id="{05BE40AD-FCA6-4A11-BBAE-AF149EAE9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339"/>
                <a:ext cx="670" cy="3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CN" sz="2400" b="1">
                    <a:solidFill>
                      <a:srgbClr val="FF6600"/>
                    </a:solidFill>
                    <a:latin typeface="Symbol" panose="05050102010706020507" pitchFamily="18" charset="2"/>
                  </a:rPr>
                  <a:t>D</a:t>
                </a:r>
                <a:r>
                  <a:rPr lang="en-US" altLang="zh-CN" sz="2400" b="1" i="1">
                    <a:solidFill>
                      <a:srgbClr val="FF6600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400" b="1" baseline="-25000">
                    <a:solidFill>
                      <a:srgbClr val="FF6600"/>
                    </a:solidFill>
                    <a:latin typeface="Symbol" panose="05050102010706020507" pitchFamily="18" charset="2"/>
                  </a:rPr>
                  <a:t>1</a:t>
                </a:r>
              </a:p>
            </p:txBody>
          </p:sp>
          <p:sp>
            <p:nvSpPr>
              <p:cNvPr id="80" name="Rectangle 222">
                <a:extLst>
                  <a:ext uri="{FF2B5EF4-FFF2-40B4-BE49-F238E27FC236}">
                    <a16:creationId xmlns:a16="http://schemas.microsoft.com/office/drawing/2014/main" id="{D7FCBEDC-FAF8-4B88-9538-AA3B7BBDC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7" y="339"/>
                <a:ext cx="669" cy="3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CN" sz="2400" b="1">
                    <a:solidFill>
                      <a:srgbClr val="FF6600"/>
                    </a:solidFill>
                    <a:latin typeface="Symbol" panose="05050102010706020507" pitchFamily="18" charset="2"/>
                  </a:rPr>
                  <a:t>D</a:t>
                </a:r>
                <a:r>
                  <a:rPr lang="en-US" altLang="zh-CN" sz="2400" b="1" i="1">
                    <a:solidFill>
                      <a:srgbClr val="FF6600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400" b="1" baseline="-25000">
                    <a:solidFill>
                      <a:srgbClr val="FF6600"/>
                    </a:solidFill>
                    <a:latin typeface="Symbol" panose="05050102010706020507" pitchFamily="18" charset="2"/>
                  </a:rPr>
                  <a:t>2</a:t>
                </a:r>
              </a:p>
            </p:txBody>
          </p:sp>
          <p:sp>
            <p:nvSpPr>
              <p:cNvPr id="81" name="Rectangle 223">
                <a:extLst>
                  <a:ext uri="{FF2B5EF4-FFF2-40B4-BE49-F238E27FC236}">
                    <a16:creationId xmlns:a16="http://schemas.microsoft.com/office/drawing/2014/main" id="{49CB70C6-0C10-47A1-8A9E-F913B685C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248"/>
                <a:ext cx="670" cy="3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CN" sz="2400" b="1" i="1">
                    <a:solidFill>
                      <a:srgbClr val="FF6600"/>
                    </a:solidFill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2400" b="1" baseline="-25000">
                    <a:solidFill>
                      <a:srgbClr val="FF6600"/>
                    </a:solidFill>
                    <a:latin typeface="Symbol" panose="05050102010706020507" pitchFamily="18" charset="2"/>
                  </a:rPr>
                  <a:t>1</a:t>
                </a:r>
              </a:p>
            </p:txBody>
          </p:sp>
          <p:sp>
            <p:nvSpPr>
              <p:cNvPr id="82" name="Rectangle 224">
                <a:extLst>
                  <a:ext uri="{FF2B5EF4-FFF2-40B4-BE49-F238E27FC236}">
                    <a16:creationId xmlns:a16="http://schemas.microsoft.com/office/drawing/2014/main" id="{D0ECAA08-BBC4-4E9D-989C-595BAFC2E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293"/>
                <a:ext cx="669" cy="3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CN" sz="2400" b="1" i="1">
                    <a:solidFill>
                      <a:srgbClr val="FF6600"/>
                    </a:solidFill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2400" b="1" baseline="-25000">
                    <a:solidFill>
                      <a:srgbClr val="FF6600"/>
                    </a:solidFill>
                    <a:latin typeface="Symbol" panose="05050102010706020507" pitchFamily="18" charset="2"/>
                  </a:rPr>
                  <a:t>2</a:t>
                </a:r>
              </a:p>
            </p:txBody>
          </p:sp>
          <p:sp>
            <p:nvSpPr>
              <p:cNvPr id="83" name="Oval 213">
                <a:extLst>
                  <a:ext uri="{FF2B5EF4-FFF2-40B4-BE49-F238E27FC236}">
                    <a16:creationId xmlns:a16="http://schemas.microsoft.com/office/drawing/2014/main" id="{2195182F-ACCE-44EC-AFD2-5E75B8DCE5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9" y="569"/>
                <a:ext cx="227" cy="227"/>
              </a:xfrm>
              <a:prstGeom prst="ellipse">
                <a:avLst/>
              </a:prstGeom>
              <a:solidFill>
                <a:srgbClr val="FFCC00"/>
              </a:solidFill>
              <a:ln w="1905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" name="Oval 212">
                <a:extLst>
                  <a:ext uri="{FF2B5EF4-FFF2-40B4-BE49-F238E27FC236}">
                    <a16:creationId xmlns:a16="http://schemas.microsoft.com/office/drawing/2014/main" id="{3BAD22F9-2B4A-4C2C-82DA-FD9213AE1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9" y="613"/>
                <a:ext cx="136" cy="136"/>
              </a:xfrm>
              <a:prstGeom prst="ellipse">
                <a:avLst/>
              </a:prstGeom>
              <a:solidFill>
                <a:srgbClr val="00FF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5" name="Group 255">
              <a:extLst>
                <a:ext uri="{FF2B5EF4-FFF2-40B4-BE49-F238E27FC236}">
                  <a16:creationId xmlns:a16="http://schemas.microsoft.com/office/drawing/2014/main" id="{B79FFC0E-72DF-471B-8432-CD242A23DC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2655" y="2522215"/>
              <a:ext cx="428625" cy="3305175"/>
              <a:chOff x="3028" y="450"/>
              <a:chExt cx="270" cy="2082"/>
            </a:xfrm>
          </p:grpSpPr>
          <p:sp>
            <p:nvSpPr>
              <p:cNvPr id="86" name="Line 218">
                <a:extLst>
                  <a:ext uri="{FF2B5EF4-FFF2-40B4-BE49-F238E27FC236}">
                    <a16:creationId xmlns:a16="http://schemas.microsoft.com/office/drawing/2014/main" id="{1CC4BEAF-F4C1-4B5E-B53E-4B65E5EBBD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28" y="683"/>
                <a:ext cx="0" cy="1849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Rectangle 229">
                <a:extLst>
                  <a:ext uri="{FF2B5EF4-FFF2-40B4-BE49-F238E27FC236}">
                    <a16:creationId xmlns:a16="http://schemas.microsoft.com/office/drawing/2014/main" id="{A71A2112-141C-4263-9806-B880E38E5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0" y="683"/>
                <a:ext cx="168" cy="148"/>
              </a:xfrm>
              <a:prstGeom prst="rect">
                <a:avLst/>
              </a:prstGeom>
              <a:noFill/>
              <a:ln w="19050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" name="Rectangle 231">
                <a:extLst>
                  <a:ext uri="{FF2B5EF4-FFF2-40B4-BE49-F238E27FC236}">
                    <a16:creationId xmlns:a16="http://schemas.microsoft.com/office/drawing/2014/main" id="{24A531ED-D6CA-4BEB-A946-52A1DE4C4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8" y="450"/>
                <a:ext cx="260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CN" sz="2400" b="1" i="1">
                    <a:solidFill>
                      <a:srgbClr val="0080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400" b="1" baseline="-25000">
                  <a:solidFill>
                    <a:srgbClr val="008000"/>
                  </a:solidFill>
                  <a:latin typeface="Symbol" panose="05050102010706020507" pitchFamily="18" charset="2"/>
                </a:endParaRPr>
              </a:p>
            </p:txBody>
          </p:sp>
        </p:grpSp>
      </p:grp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A000F1D-8477-42B0-90B9-1819615B53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315013"/>
              </p:ext>
            </p:extLst>
          </p:nvPr>
        </p:nvGraphicFramePr>
        <p:xfrm>
          <a:off x="373346" y="4976009"/>
          <a:ext cx="1835036" cy="393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8" name="Equation" r:id="rId4" imgW="1066680" imgH="228600" progId="Equation.DSMT4">
                  <p:embed/>
                </p:oleObj>
              </mc:Choice>
              <mc:Fallback>
                <p:oleObj name="Equation" r:id="rId4" imgW="10666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46" y="4976009"/>
                        <a:ext cx="1835036" cy="393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对象 88">
            <a:extLst>
              <a:ext uri="{FF2B5EF4-FFF2-40B4-BE49-F238E27FC236}">
                <a16:creationId xmlns:a16="http://schemas.microsoft.com/office/drawing/2014/main" id="{F4EC8387-3CCD-4ACA-9877-B744F5CA59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376494"/>
              </p:ext>
            </p:extLst>
          </p:nvPr>
        </p:nvGraphicFramePr>
        <p:xfrm>
          <a:off x="341001" y="5750543"/>
          <a:ext cx="1944264" cy="393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9" name="Equation" r:id="rId6" imgW="1130040" imgH="228600" progId="Equation.DSMT4">
                  <p:embed/>
                </p:oleObj>
              </mc:Choice>
              <mc:Fallback>
                <p:oleObj name="Equation" r:id="rId6" imgW="1130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1001" y="5750543"/>
                        <a:ext cx="1944264" cy="393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左大括号 89">
            <a:extLst>
              <a:ext uri="{FF2B5EF4-FFF2-40B4-BE49-F238E27FC236}">
                <a16:creationId xmlns:a16="http://schemas.microsoft.com/office/drawing/2014/main" id="{465BA5E2-4E44-498B-8E17-14FAB67D4FBE}"/>
              </a:ext>
            </a:extLst>
          </p:cNvPr>
          <p:cNvSpPr/>
          <p:nvPr/>
        </p:nvSpPr>
        <p:spPr>
          <a:xfrm rot="10800000">
            <a:off x="2330936" y="5114398"/>
            <a:ext cx="307455" cy="832756"/>
          </a:xfrm>
          <a:prstGeom prst="leftBrace">
            <a:avLst>
              <a:gd name="adj1" fmla="val 68038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1" name="对象 90">
            <a:extLst>
              <a:ext uri="{FF2B5EF4-FFF2-40B4-BE49-F238E27FC236}">
                <a16:creationId xmlns:a16="http://schemas.microsoft.com/office/drawing/2014/main" id="{A0A8665A-3253-4FE5-B21C-90F2EC7C1C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684497"/>
              </p:ext>
            </p:extLst>
          </p:nvPr>
        </p:nvGraphicFramePr>
        <p:xfrm>
          <a:off x="2737358" y="5334142"/>
          <a:ext cx="3794542" cy="435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0" name="Equation" r:id="rId8" imgW="1993680" imgH="228600" progId="Equation.DSMT4">
                  <p:embed/>
                </p:oleObj>
              </mc:Choice>
              <mc:Fallback>
                <p:oleObj name="Equation" r:id="rId8" imgW="19936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37358" y="5334142"/>
                        <a:ext cx="3794542" cy="435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对象 91">
            <a:extLst>
              <a:ext uri="{FF2B5EF4-FFF2-40B4-BE49-F238E27FC236}">
                <a16:creationId xmlns:a16="http://schemas.microsoft.com/office/drawing/2014/main" id="{E6592DAA-9B07-4F9B-AF75-9E9BC6F398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407897"/>
              </p:ext>
            </p:extLst>
          </p:nvPr>
        </p:nvGraphicFramePr>
        <p:xfrm>
          <a:off x="6630988" y="5318125"/>
          <a:ext cx="19208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1" name="Equation" r:id="rId10" imgW="1041120" imgH="228600" progId="Equation.DSMT4">
                  <p:embed/>
                </p:oleObj>
              </mc:Choice>
              <mc:Fallback>
                <p:oleObj name="Equation" r:id="rId10" imgW="10411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630988" y="5318125"/>
                        <a:ext cx="192087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6603268"/>
      </p:ext>
    </p:extLst>
  </p:cSld>
  <p:clrMapOvr>
    <a:masterClrMapping/>
  </p:clrMapOvr>
  <p:transition advTm="528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76E62DD-516B-44D2-A971-3770D1ADFCED}"/>
              </a:ext>
            </a:extLst>
          </p:cNvPr>
          <p:cNvSpPr/>
          <p:nvPr/>
        </p:nvSpPr>
        <p:spPr>
          <a:xfrm>
            <a:off x="0" y="2540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质点组力学概述</a:t>
            </a:r>
            <a:endParaRPr lang="en-US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13CD1C-3E87-47DF-AC0C-07DDB352F6AD}"/>
              </a:ext>
            </a:extLst>
          </p:cNvPr>
          <p:cNvSpPr txBox="1"/>
          <p:nvPr/>
        </p:nvSpPr>
        <p:spPr>
          <a:xfrm>
            <a:off x="472661" y="1183001"/>
            <a:ext cx="1107996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质点组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E397A0-4F7B-4BC2-8036-A65DA43DE56F}"/>
              </a:ext>
            </a:extLst>
          </p:cNvPr>
          <p:cNvSpPr txBox="1"/>
          <p:nvPr/>
        </p:nvSpPr>
        <p:spPr>
          <a:xfrm>
            <a:off x="1715589" y="1205414"/>
            <a:ext cx="650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个相互联系（有相互作用）的质点构成的系统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7A4FD9F-03BF-4B82-B224-A41D5B0A095D}"/>
              </a:ext>
            </a:extLst>
          </p:cNvPr>
          <p:cNvSpPr txBox="1"/>
          <p:nvPr/>
        </p:nvSpPr>
        <p:spPr>
          <a:xfrm>
            <a:off x="472661" y="1874034"/>
            <a:ext cx="1723549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质点组力学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CC23837-45EE-4993-AD74-8A31B4D7239F}"/>
              </a:ext>
            </a:extLst>
          </p:cNvPr>
          <p:cNvSpPr txBox="1"/>
          <p:nvPr/>
        </p:nvSpPr>
        <p:spPr>
          <a:xfrm>
            <a:off x="2339102" y="1886143"/>
            <a:ext cx="3732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给出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个质点的动力学规律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A2C8A9-3EED-4EE0-B73A-F7B26E88EA1B}"/>
              </a:ext>
            </a:extLst>
          </p:cNvPr>
          <p:cNvSpPr txBox="1"/>
          <p:nvPr/>
        </p:nvSpPr>
        <p:spPr>
          <a:xfrm>
            <a:off x="2339102" y="248943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质点组力学</a:t>
            </a:r>
          </a:p>
        </p:txBody>
      </p:sp>
      <p:sp>
        <p:nvSpPr>
          <p:cNvPr id="26" name="箭头: 左右 25">
            <a:extLst>
              <a:ext uri="{FF2B5EF4-FFF2-40B4-BE49-F238E27FC236}">
                <a16:creationId xmlns:a16="http://schemas.microsoft.com/office/drawing/2014/main" id="{45B159B9-4F1E-4E56-9308-6A62B384F32C}"/>
              </a:ext>
            </a:extLst>
          </p:cNvPr>
          <p:cNvSpPr/>
          <p:nvPr/>
        </p:nvSpPr>
        <p:spPr>
          <a:xfrm>
            <a:off x="4076809" y="2591363"/>
            <a:ext cx="843916" cy="257795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1A7E70F-C1D3-4B02-9CF1-69B6984E345E}"/>
              </a:ext>
            </a:extLst>
          </p:cNvPr>
          <p:cNvSpPr txBox="1"/>
          <p:nvPr/>
        </p:nvSpPr>
        <p:spPr>
          <a:xfrm>
            <a:off x="4906567" y="2489429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质点力学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sz="2400" i="1" baseline="-25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58DB302A-2069-4E43-B10C-944F94DE27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527428"/>
              </p:ext>
            </p:extLst>
          </p:nvPr>
        </p:nvGraphicFramePr>
        <p:xfrm>
          <a:off x="2148168" y="3822865"/>
          <a:ext cx="1808049" cy="539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3" name="Equation" r:id="rId3" imgW="850680" imgH="253800" progId="Equation.DSMT4">
                  <p:embed/>
                </p:oleObj>
              </mc:Choice>
              <mc:Fallback>
                <p:oleObj name="Equation" r:id="rId3" imgW="850680" imgH="25380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58DB302A-2069-4E43-B10C-944F94DE27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48168" y="3822865"/>
                        <a:ext cx="1808049" cy="539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73C32679-CEBE-4E3D-87D2-8AD05B34B4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910639"/>
              </p:ext>
            </p:extLst>
          </p:nvPr>
        </p:nvGraphicFramePr>
        <p:xfrm>
          <a:off x="1901902" y="3207469"/>
          <a:ext cx="874400" cy="443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4" name="Equation" r:id="rId5" imgW="507960" imgH="215640" progId="Equation.DSMT4">
                  <p:embed/>
                </p:oleObj>
              </mc:Choice>
              <mc:Fallback>
                <p:oleObj name="Equation" r:id="rId5" imgW="507960" imgH="21564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73C32679-CEBE-4E3D-87D2-8AD05B34B4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1902" y="3207469"/>
                        <a:ext cx="874400" cy="443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>
            <a:extLst>
              <a:ext uri="{FF2B5EF4-FFF2-40B4-BE49-F238E27FC236}">
                <a16:creationId xmlns:a16="http://schemas.microsoft.com/office/drawing/2014/main" id="{61B0CC15-C06B-4B6F-B5BB-44FF5DE28BF6}"/>
              </a:ext>
            </a:extLst>
          </p:cNvPr>
          <p:cNvSpPr txBox="1"/>
          <p:nvPr/>
        </p:nvSpPr>
        <p:spPr>
          <a:xfrm>
            <a:off x="447225" y="389267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质点组力学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99CE216-2DE9-4CBC-AC5B-2422C54CB0FF}"/>
              </a:ext>
            </a:extLst>
          </p:cNvPr>
          <p:cNvSpPr txBox="1"/>
          <p:nvPr/>
        </p:nvSpPr>
        <p:spPr>
          <a:xfrm>
            <a:off x="419067" y="32092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质点力学</a:t>
            </a:r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2D82FEDF-FBA2-4383-A327-81D726B723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297727"/>
              </p:ext>
            </p:extLst>
          </p:nvPr>
        </p:nvGraphicFramePr>
        <p:xfrm>
          <a:off x="2148169" y="4424156"/>
          <a:ext cx="2083055" cy="501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5" name="Equation" r:id="rId7" imgW="1054080" imgH="253800" progId="Equation.DSMT4">
                  <p:embed/>
                </p:oleObj>
              </mc:Choice>
              <mc:Fallback>
                <p:oleObj name="Equation" r:id="rId7" imgW="1054080" imgH="253800" progId="Equation.DSMT4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2D82FEDF-FBA2-4383-A327-81D726B723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8169" y="4424156"/>
                        <a:ext cx="2083055" cy="501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706789BB-144C-472D-A87B-4281EC90E8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359478"/>
              </p:ext>
            </p:extLst>
          </p:nvPr>
        </p:nvGraphicFramePr>
        <p:xfrm>
          <a:off x="2148168" y="4925506"/>
          <a:ext cx="2191626" cy="824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6" name="Equation" r:id="rId9" imgW="1180800" imgH="444240" progId="Equation.DSMT4">
                  <p:embed/>
                </p:oleObj>
              </mc:Choice>
              <mc:Fallback>
                <p:oleObj name="Equation" r:id="rId9" imgW="1180800" imgH="444240" progId="Equation.DSMT4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706789BB-144C-472D-A87B-4281EC90E8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48168" y="4925506"/>
                        <a:ext cx="2191626" cy="824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248D7C19-5D30-40AC-B4CC-B6A935C8D841}"/>
              </a:ext>
            </a:extLst>
          </p:cNvPr>
          <p:cNvSpPr txBox="1"/>
          <p:nvPr/>
        </p:nvSpPr>
        <p:spPr>
          <a:xfrm>
            <a:off x="1074961" y="6082516"/>
            <a:ext cx="2191626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无法求解</a:t>
            </a:r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70A4895A-5D2D-4714-9C5A-5E61488B060E}"/>
              </a:ext>
            </a:extLst>
          </p:cNvPr>
          <p:cNvSpPr/>
          <p:nvPr/>
        </p:nvSpPr>
        <p:spPr>
          <a:xfrm>
            <a:off x="1446696" y="4570698"/>
            <a:ext cx="592903" cy="1613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7A8DEC27-15AA-4077-910F-92B3D5C0DCF5}"/>
              </a:ext>
            </a:extLst>
          </p:cNvPr>
          <p:cNvSpPr/>
          <p:nvPr/>
        </p:nvSpPr>
        <p:spPr>
          <a:xfrm>
            <a:off x="1446696" y="5218047"/>
            <a:ext cx="592903" cy="1613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31C0BE8-AC60-4EB3-B96A-33D1299C4C1E}"/>
              </a:ext>
            </a:extLst>
          </p:cNvPr>
          <p:cNvSpPr txBox="1"/>
          <p:nvPr/>
        </p:nvSpPr>
        <p:spPr>
          <a:xfrm>
            <a:off x="4966639" y="3311779"/>
            <a:ext cx="80021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外力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DBE5C27-C1C6-4C8C-B5E4-0AD0F7DCC33D}"/>
              </a:ext>
            </a:extLst>
          </p:cNvPr>
          <p:cNvSpPr txBox="1"/>
          <p:nvPr/>
        </p:nvSpPr>
        <p:spPr>
          <a:xfrm>
            <a:off x="4905012" y="3892677"/>
            <a:ext cx="4238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质点组外的物体对质点组任一质点的相互作用力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3" name="对象 52">
            <a:extLst>
              <a:ext uri="{FF2B5EF4-FFF2-40B4-BE49-F238E27FC236}">
                <a16:creationId xmlns:a16="http://schemas.microsoft.com/office/drawing/2014/main" id="{C2313016-30CE-4610-BD4F-A6890F503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049406"/>
              </p:ext>
            </p:extLst>
          </p:nvPr>
        </p:nvGraphicFramePr>
        <p:xfrm>
          <a:off x="6491906" y="4192953"/>
          <a:ext cx="552135" cy="501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7" name="Equation" r:id="rId11" imgW="279360" imgH="253800" progId="Equation.DSMT4">
                  <p:embed/>
                </p:oleObj>
              </mc:Choice>
              <mc:Fallback>
                <p:oleObj name="Equation" r:id="rId11" imgW="279360" imgH="253800" progId="Equation.DSMT4">
                  <p:embed/>
                  <p:pic>
                    <p:nvPicPr>
                      <p:cNvPr id="53" name="对象 52">
                        <a:extLst>
                          <a:ext uri="{FF2B5EF4-FFF2-40B4-BE49-F238E27FC236}">
                            <a16:creationId xmlns:a16="http://schemas.microsoft.com/office/drawing/2014/main" id="{C2313016-30CE-4610-BD4F-A6890F503C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91906" y="4192953"/>
                        <a:ext cx="552135" cy="501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文本框 54">
            <a:extLst>
              <a:ext uri="{FF2B5EF4-FFF2-40B4-BE49-F238E27FC236}">
                <a16:creationId xmlns:a16="http://schemas.microsoft.com/office/drawing/2014/main" id="{6A21BC05-E884-41FD-B3EA-AC806CA8070B}"/>
              </a:ext>
            </a:extLst>
          </p:cNvPr>
          <p:cNvSpPr txBox="1"/>
          <p:nvPr/>
        </p:nvSpPr>
        <p:spPr>
          <a:xfrm>
            <a:off x="5037051" y="4945859"/>
            <a:ext cx="80021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内力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A05D438-E3E1-473D-840D-224B40734923}"/>
              </a:ext>
            </a:extLst>
          </p:cNvPr>
          <p:cNvSpPr txBox="1"/>
          <p:nvPr/>
        </p:nvSpPr>
        <p:spPr>
          <a:xfrm>
            <a:off x="4924547" y="5605462"/>
            <a:ext cx="4238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质点组中质点组间相互作用力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9340B7C9-25EF-45FD-BEE6-8783E9018B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700360"/>
              </p:ext>
            </p:extLst>
          </p:nvPr>
        </p:nvGraphicFramePr>
        <p:xfrm>
          <a:off x="5437160" y="6019628"/>
          <a:ext cx="550781" cy="524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8" name="Equation" r:id="rId13" imgW="266400" imgH="253800" progId="Equation.DSMT4">
                  <p:embed/>
                </p:oleObj>
              </mc:Choice>
              <mc:Fallback>
                <p:oleObj name="Equation" r:id="rId13" imgW="266400" imgH="253800" progId="Equation.DSMT4">
                  <p:embed/>
                  <p:pic>
                    <p:nvPicPr>
                      <p:cNvPr id="58" name="对象 57">
                        <a:extLst>
                          <a:ext uri="{FF2B5EF4-FFF2-40B4-BE49-F238E27FC236}">
                            <a16:creationId xmlns:a16="http://schemas.microsoft.com/office/drawing/2014/main" id="{9340B7C9-25EF-45FD-BEE6-8783E9018B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37160" y="6019628"/>
                        <a:ext cx="550781" cy="524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23938444-EA9D-485D-A08A-B97C918DF2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079238"/>
              </p:ext>
            </p:extLst>
          </p:nvPr>
        </p:nvGraphicFramePr>
        <p:xfrm>
          <a:off x="6491906" y="6029343"/>
          <a:ext cx="432769" cy="568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9" name="Equation" r:id="rId15" imgW="203040" imgH="266400" progId="Equation.DSMT4">
                  <p:embed/>
                </p:oleObj>
              </mc:Choice>
              <mc:Fallback>
                <p:oleObj name="Equation" r:id="rId15" imgW="203040" imgH="266400" progId="Equation.DSMT4">
                  <p:embed/>
                  <p:pic>
                    <p:nvPicPr>
                      <p:cNvPr id="59" name="对象 58">
                        <a:extLst>
                          <a:ext uri="{FF2B5EF4-FFF2-40B4-BE49-F238E27FC236}">
                            <a16:creationId xmlns:a16="http://schemas.microsoft.com/office/drawing/2014/main" id="{23938444-EA9D-485D-A08A-B97C918DF2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491906" y="6029343"/>
                        <a:ext cx="432769" cy="568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F3AC3EB6-89F9-492C-BD7F-AD37FA3B3303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BC2BCCA-A25B-4556-AB6E-AE5F0798B91F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2" name="图片 4">
            <a:extLst>
              <a:ext uri="{FF2B5EF4-FFF2-40B4-BE49-F238E27FC236}">
                <a16:creationId xmlns:a16="http://schemas.microsoft.com/office/drawing/2014/main" id="{E36F0C6D-0982-4722-897A-52B44FF7230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标题 1">
            <a:extLst>
              <a:ext uri="{FF2B5EF4-FFF2-40B4-BE49-F238E27FC236}">
                <a16:creationId xmlns:a16="http://schemas.microsoft.com/office/drawing/2014/main" id="{EA61F3CC-F396-4C1E-8990-9927434115B2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质点组力学概述</a:t>
            </a:r>
          </a:p>
        </p:txBody>
      </p:sp>
    </p:spTree>
    <p:extLst>
      <p:ext uri="{BB962C8B-B14F-4D97-AF65-F5344CB8AC3E}">
        <p14:creationId xmlns:p14="http://schemas.microsoft.com/office/powerpoint/2010/main" val="143742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9" grpId="0" animBg="1"/>
      <p:bldP spid="21" grpId="0"/>
      <p:bldP spid="24" grpId="0"/>
      <p:bldP spid="26" grpId="0" animBg="1"/>
      <p:bldP spid="28" grpId="0"/>
      <p:bldP spid="33" grpId="0"/>
      <p:bldP spid="34" grpId="0"/>
      <p:bldP spid="39" grpId="0" animBg="1"/>
      <p:bldP spid="40" grpId="0" animBg="1"/>
      <p:bldP spid="41" grpId="0" animBg="1"/>
      <p:bldP spid="43" grpId="0" animBg="1"/>
      <p:bldP spid="52" grpId="0"/>
      <p:bldP spid="55" grpId="0" animBg="1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96F8FD-000C-4E9A-BCA2-140D7F68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41" y="1460817"/>
            <a:ext cx="7141914" cy="39368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13E2C11-9041-4909-8D1E-E57CFD7963E3}"/>
              </a:ext>
            </a:extLst>
          </p:cNvPr>
          <p:cNvSpPr txBox="1"/>
          <p:nvPr/>
        </p:nvSpPr>
        <p:spPr>
          <a:xfrm>
            <a:off x="3164373" y="5807005"/>
            <a:ext cx="2954655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化简才能求和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007A3F-8EA7-4D14-AE63-EEB474F45423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BA971B-81A2-426E-9F2C-2FD9C78C1A09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图片 4">
            <a:extLst>
              <a:ext uri="{FF2B5EF4-FFF2-40B4-BE49-F238E27FC236}">
                <a16:creationId xmlns:a16="http://schemas.microsoft.com/office/drawing/2014/main" id="{1D444498-15A8-4A48-B3F1-ADF8BE66A7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C3177596-A893-4470-B0FF-199726FF4B03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质点组力学概述</a:t>
            </a:r>
          </a:p>
        </p:txBody>
      </p:sp>
    </p:spTree>
    <p:extLst>
      <p:ext uri="{BB962C8B-B14F-4D97-AF65-F5344CB8AC3E}">
        <p14:creationId xmlns:p14="http://schemas.microsoft.com/office/powerpoint/2010/main" val="4089249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>
            <a:extLst>
              <a:ext uri="{FF2B5EF4-FFF2-40B4-BE49-F238E27FC236}">
                <a16:creationId xmlns:a16="http://schemas.microsoft.com/office/drawing/2014/main" id="{0B3213A1-F5BE-454C-A2A4-3537680F377F}"/>
              </a:ext>
            </a:extLst>
          </p:cNvPr>
          <p:cNvSpPr/>
          <p:nvPr/>
        </p:nvSpPr>
        <p:spPr>
          <a:xfrm>
            <a:off x="2888583" y="5961450"/>
            <a:ext cx="1584917" cy="6652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189AFB1E-54B8-425E-88F2-7051A4E4464F}"/>
              </a:ext>
            </a:extLst>
          </p:cNvPr>
          <p:cNvSpPr/>
          <p:nvPr/>
        </p:nvSpPr>
        <p:spPr>
          <a:xfrm>
            <a:off x="681281" y="5966758"/>
            <a:ext cx="1461839" cy="67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76E62DD-516B-44D2-A971-3770D1ADFCED}"/>
              </a:ext>
            </a:extLst>
          </p:cNvPr>
          <p:cNvSpPr/>
          <p:nvPr/>
        </p:nvSpPr>
        <p:spPr>
          <a:xfrm>
            <a:off x="0" y="25404"/>
            <a:ext cx="3594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质点组力学</a:t>
            </a:r>
            <a:r>
              <a:rPr lang="en-US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求和与化简</a:t>
            </a:r>
            <a:endParaRPr lang="en-US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28029E-BE47-439E-A8F4-B73CDED8C5F6}"/>
              </a:ext>
            </a:extLst>
          </p:cNvPr>
          <p:cNvSpPr txBox="1"/>
          <p:nvPr/>
        </p:nvSpPr>
        <p:spPr>
          <a:xfrm>
            <a:off x="472661" y="1117590"/>
            <a:ext cx="2646878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化简的两个出发点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39D90C6-08CB-4595-ACEB-4B0848425444}"/>
              </a:ext>
            </a:extLst>
          </p:cNvPr>
          <p:cNvCxnSpPr/>
          <p:nvPr/>
        </p:nvCxnSpPr>
        <p:spPr>
          <a:xfrm>
            <a:off x="472661" y="1879292"/>
            <a:ext cx="0" cy="4760686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9AFDA875-55DE-4E02-88E8-A1E69166760D}"/>
              </a:ext>
            </a:extLst>
          </p:cNvPr>
          <p:cNvSpPr/>
          <p:nvPr/>
        </p:nvSpPr>
        <p:spPr>
          <a:xfrm>
            <a:off x="356543" y="2198606"/>
            <a:ext cx="232222" cy="234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04C4958-8CF1-4953-8F7C-809073BF7E98}"/>
              </a:ext>
            </a:extLst>
          </p:cNvPr>
          <p:cNvSpPr/>
          <p:nvPr/>
        </p:nvSpPr>
        <p:spPr>
          <a:xfrm>
            <a:off x="356543" y="4729902"/>
            <a:ext cx="232222" cy="234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89A845-1A95-424E-9334-6F8758B5AE14}"/>
              </a:ext>
            </a:extLst>
          </p:cNvPr>
          <p:cNvSpPr txBox="1"/>
          <p:nvPr/>
        </p:nvSpPr>
        <p:spPr>
          <a:xfrm>
            <a:off x="588765" y="204621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牛顿第三定律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4684938-89F3-40D5-B325-EC85E6FD76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368326"/>
              </p:ext>
            </p:extLst>
          </p:nvPr>
        </p:nvGraphicFramePr>
        <p:xfrm>
          <a:off x="2620090" y="2012809"/>
          <a:ext cx="1459570" cy="528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83" name="Equation" r:id="rId3" imgW="736560" imgH="266400" progId="Equation.DSMT4">
                  <p:embed/>
                </p:oleObj>
              </mc:Choice>
              <mc:Fallback>
                <p:oleObj name="Equation" r:id="rId3" imgW="736560" imgH="26640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24684938-89F3-40D5-B325-EC85E6FD76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0090" y="2012809"/>
                        <a:ext cx="1459570" cy="528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4861009C-EAB6-42BB-BBEE-0D7E725C76AB}"/>
              </a:ext>
            </a:extLst>
          </p:cNvPr>
          <p:cNvGrpSpPr/>
          <p:nvPr/>
        </p:nvGrpSpPr>
        <p:grpSpPr>
          <a:xfrm>
            <a:off x="681282" y="2558894"/>
            <a:ext cx="1584917" cy="808793"/>
            <a:chOff x="1158240" y="2171800"/>
            <a:chExt cx="1584917" cy="80879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41C6471-BDD7-4527-AE2C-DA793645FCC2}"/>
                </a:ext>
              </a:extLst>
            </p:cNvPr>
            <p:cNvSpPr/>
            <p:nvPr/>
          </p:nvSpPr>
          <p:spPr>
            <a:xfrm>
              <a:off x="1158240" y="2264229"/>
              <a:ext cx="1584917" cy="66521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4" name="对象 13">
              <a:extLst>
                <a:ext uri="{FF2B5EF4-FFF2-40B4-BE49-F238E27FC236}">
                  <a16:creationId xmlns:a16="http://schemas.microsoft.com/office/drawing/2014/main" id="{C8DAF24F-994A-46F5-9357-17D4EF39468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5880" y="2171800"/>
            <a:ext cx="1284553" cy="8087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84" name="Equation" r:id="rId5" imgW="685800" imgH="431640" progId="Equation.DSMT4">
                    <p:embed/>
                  </p:oleObj>
                </mc:Choice>
                <mc:Fallback>
                  <p:oleObj name="Equation" r:id="rId5" imgW="685800" imgH="431640" progId="Equation.DSMT4">
                    <p:embed/>
                    <p:pic>
                      <p:nvPicPr>
                        <p:cNvPr id="14" name="对象 13">
                          <a:extLst>
                            <a:ext uri="{FF2B5EF4-FFF2-40B4-BE49-F238E27FC236}">
                              <a16:creationId xmlns:a16="http://schemas.microsoft.com/office/drawing/2014/main" id="{C8DAF24F-994A-46F5-9357-17D4EF39468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245880" y="2171800"/>
                          <a:ext cx="1284553" cy="80879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69957F9-A531-4F16-98EF-CFEF22991DDB}"/>
              </a:ext>
            </a:extLst>
          </p:cNvPr>
          <p:cNvGrpSpPr/>
          <p:nvPr/>
        </p:nvGrpSpPr>
        <p:grpSpPr>
          <a:xfrm>
            <a:off x="681282" y="3393387"/>
            <a:ext cx="1584917" cy="785117"/>
            <a:chOff x="1158240" y="2904095"/>
            <a:chExt cx="1584917" cy="78511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3C1E18D-EF0B-4FFB-9ED5-893B11F1A981}"/>
                </a:ext>
              </a:extLst>
            </p:cNvPr>
            <p:cNvSpPr/>
            <p:nvPr/>
          </p:nvSpPr>
          <p:spPr>
            <a:xfrm>
              <a:off x="1158240" y="3010545"/>
              <a:ext cx="1584917" cy="66521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61E586FC-C298-43B7-8686-EC3FA7A4F68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03865" y="2904095"/>
            <a:ext cx="1316225" cy="7851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85" name="Equation" r:id="rId7" imgW="723600" imgH="431640" progId="Equation.DSMT4">
                    <p:embed/>
                  </p:oleObj>
                </mc:Choice>
                <mc:Fallback>
                  <p:oleObj name="Equation" r:id="rId7" imgW="723600" imgH="431640" progId="Equation.DSMT4">
                    <p:embed/>
                    <p:pic>
                      <p:nvPicPr>
                        <p:cNvPr id="15" name="对象 14">
                          <a:extLst>
                            <a:ext uri="{FF2B5EF4-FFF2-40B4-BE49-F238E27FC236}">
                              <a16:creationId xmlns:a16="http://schemas.microsoft.com/office/drawing/2014/main" id="{61E586FC-C298-43B7-8686-EC3FA7A4F68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03865" y="2904095"/>
                          <a:ext cx="1316225" cy="7851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椭圆 20">
            <a:extLst>
              <a:ext uri="{FF2B5EF4-FFF2-40B4-BE49-F238E27FC236}">
                <a16:creationId xmlns:a16="http://schemas.microsoft.com/office/drawing/2014/main" id="{7D1B7630-352D-443A-B11D-89D2E6CD7B80}"/>
              </a:ext>
            </a:extLst>
          </p:cNvPr>
          <p:cNvSpPr/>
          <p:nvPr/>
        </p:nvSpPr>
        <p:spPr>
          <a:xfrm>
            <a:off x="7477125" y="1475722"/>
            <a:ext cx="113198" cy="1103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6F65EE3-B9BA-49FC-8982-987F7E7105D8}"/>
              </a:ext>
            </a:extLst>
          </p:cNvPr>
          <p:cNvSpPr/>
          <p:nvPr/>
        </p:nvSpPr>
        <p:spPr>
          <a:xfrm>
            <a:off x="6236154" y="2937431"/>
            <a:ext cx="113198" cy="1103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EA8D990-DC36-48BF-997B-90329971D81E}"/>
              </a:ext>
            </a:extLst>
          </p:cNvPr>
          <p:cNvCxnSpPr>
            <a:cxnSpLocks/>
            <a:stCxn id="23" idx="7"/>
            <a:endCxn id="21" idx="3"/>
          </p:cNvCxnSpPr>
          <p:nvPr/>
        </p:nvCxnSpPr>
        <p:spPr>
          <a:xfrm flipV="1">
            <a:off x="6332775" y="1569926"/>
            <a:ext cx="1160927" cy="1383668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00180C7-FF24-4008-AE7F-C7D3DF9A859C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6332775" y="2594814"/>
            <a:ext cx="301388" cy="3587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90E96E4-BCC7-4591-BD0C-FA33D3513DB2}"/>
              </a:ext>
            </a:extLst>
          </p:cNvPr>
          <p:cNvCxnSpPr>
            <a:cxnSpLocks/>
            <a:stCxn id="21" idx="3"/>
          </p:cNvCxnSpPr>
          <p:nvPr/>
        </p:nvCxnSpPr>
        <p:spPr>
          <a:xfrm flipH="1">
            <a:off x="7173252" y="1569926"/>
            <a:ext cx="320450" cy="3771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358D5F75-79F0-4A00-B543-1CB287791E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424183"/>
              </p:ext>
            </p:extLst>
          </p:nvPr>
        </p:nvGraphicFramePr>
        <p:xfrm>
          <a:off x="6086615" y="2370392"/>
          <a:ext cx="301388" cy="421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86" name="Equation" r:id="rId9" imgW="190440" imgH="266400" progId="Equation.DSMT4">
                  <p:embed/>
                </p:oleObj>
              </mc:Choice>
              <mc:Fallback>
                <p:oleObj name="Equation" r:id="rId9" imgW="190440" imgH="266400" progId="Equation.DSMT4">
                  <p:embed/>
                  <p:pic>
                    <p:nvPicPr>
                      <p:cNvPr id="34" name="对象 33">
                        <a:extLst>
                          <a:ext uri="{FF2B5EF4-FFF2-40B4-BE49-F238E27FC236}">
                            <a16:creationId xmlns:a16="http://schemas.microsoft.com/office/drawing/2014/main" id="{358D5F75-79F0-4A00-B543-1CB287791E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86615" y="2370392"/>
                        <a:ext cx="301388" cy="421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528536BA-B6F8-4893-BEFD-FC3F5DF950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436936"/>
              </p:ext>
            </p:extLst>
          </p:nvPr>
        </p:nvGraphicFramePr>
        <p:xfrm>
          <a:off x="7025790" y="1143510"/>
          <a:ext cx="354714" cy="465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87" name="Equation" r:id="rId11" imgW="203040" imgH="266400" progId="Equation.DSMT4">
                  <p:embed/>
                </p:oleObj>
              </mc:Choice>
              <mc:Fallback>
                <p:oleObj name="Equation" r:id="rId11" imgW="203040" imgH="266400" progId="Equation.DSMT4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528536BA-B6F8-4893-BEFD-FC3F5DF950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25790" y="1143510"/>
                        <a:ext cx="354714" cy="465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8C9C5FC5-D93F-45DD-8AA9-5A0E346312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8973178"/>
              </p:ext>
            </p:extLst>
          </p:nvPr>
        </p:nvGraphicFramePr>
        <p:xfrm>
          <a:off x="6241970" y="3098690"/>
          <a:ext cx="181610" cy="337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88" name="Equation" r:id="rId13" imgW="88560" imgH="164880" progId="Equation.DSMT4">
                  <p:embed/>
                </p:oleObj>
              </mc:Choice>
              <mc:Fallback>
                <p:oleObj name="Equation" r:id="rId13" imgW="88560" imgH="164880" progId="Equation.DSMT4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8C9C5FC5-D93F-45DD-8AA9-5A0E34631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41970" y="3098690"/>
                        <a:ext cx="181610" cy="337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AA7D7D2B-BAF8-4952-BB7C-7C6043BE20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269232"/>
              </p:ext>
            </p:extLst>
          </p:nvPr>
        </p:nvGraphicFramePr>
        <p:xfrm>
          <a:off x="7633536" y="1433718"/>
          <a:ext cx="181610" cy="272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89" name="Equation" r:id="rId15" imgW="126720" imgH="190440" progId="Equation.DSMT4">
                  <p:embed/>
                </p:oleObj>
              </mc:Choice>
              <mc:Fallback>
                <p:oleObj name="Equation" r:id="rId15" imgW="126720" imgH="190440" progId="Equation.DSMT4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AA7D7D2B-BAF8-4952-BB7C-7C6043BE20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633536" y="1433718"/>
                        <a:ext cx="181610" cy="272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椭圆 39">
            <a:extLst>
              <a:ext uri="{FF2B5EF4-FFF2-40B4-BE49-F238E27FC236}">
                <a16:creationId xmlns:a16="http://schemas.microsoft.com/office/drawing/2014/main" id="{61722A14-F47D-4B67-A4F1-94B9D6BCE206}"/>
              </a:ext>
            </a:extLst>
          </p:cNvPr>
          <p:cNvSpPr/>
          <p:nvPr/>
        </p:nvSpPr>
        <p:spPr>
          <a:xfrm>
            <a:off x="7792206" y="2774204"/>
            <a:ext cx="113198" cy="1103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C10167A8-1092-4981-8467-D0A3AE7064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801466"/>
              </p:ext>
            </p:extLst>
          </p:nvPr>
        </p:nvGraphicFramePr>
        <p:xfrm>
          <a:off x="7823585" y="2905378"/>
          <a:ext cx="3095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0" name="Equation" r:id="rId17" imgW="152280" imgH="177480" progId="Equation.DSMT4">
                  <p:embed/>
                </p:oleObj>
              </mc:Choice>
              <mc:Fallback>
                <p:oleObj name="Equation" r:id="rId17" imgW="152280" imgH="177480" progId="Equation.DSMT4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C10167A8-1092-4981-8467-D0A3AE706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823585" y="2905378"/>
                        <a:ext cx="309563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13F6CD1-878B-46DC-92B3-2A70E3457175}"/>
              </a:ext>
            </a:extLst>
          </p:cNvPr>
          <p:cNvCxnSpPr>
            <a:cxnSpLocks/>
            <a:stCxn id="40" idx="2"/>
            <a:endCxn id="23" idx="6"/>
          </p:cNvCxnSpPr>
          <p:nvPr/>
        </p:nvCxnSpPr>
        <p:spPr>
          <a:xfrm flipH="1">
            <a:off x="6349352" y="2829388"/>
            <a:ext cx="1442854" cy="16322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7044047-239E-47FB-9DAD-D062C3C8B34B}"/>
              </a:ext>
            </a:extLst>
          </p:cNvPr>
          <p:cNvCxnSpPr>
            <a:cxnSpLocks/>
            <a:stCxn id="40" idx="0"/>
            <a:endCxn id="21" idx="5"/>
          </p:cNvCxnSpPr>
          <p:nvPr/>
        </p:nvCxnSpPr>
        <p:spPr>
          <a:xfrm flipH="1" flipV="1">
            <a:off x="7573746" y="1569926"/>
            <a:ext cx="275059" cy="12042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51" name="对象 50">
            <a:extLst>
              <a:ext uri="{FF2B5EF4-FFF2-40B4-BE49-F238E27FC236}">
                <a16:creationId xmlns:a16="http://schemas.microsoft.com/office/drawing/2014/main" id="{69E38F26-15A5-4B4F-8B94-C99E80278C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075471"/>
              </p:ext>
            </p:extLst>
          </p:nvPr>
        </p:nvGraphicFramePr>
        <p:xfrm>
          <a:off x="7009792" y="2882851"/>
          <a:ext cx="239821" cy="431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1" name="Equation" r:id="rId19" imgW="126720" imgH="228600" progId="Equation.DSMT4">
                  <p:embed/>
                </p:oleObj>
              </mc:Choice>
              <mc:Fallback>
                <p:oleObj name="Equation" r:id="rId19" imgW="126720" imgH="228600" progId="Equation.DSMT4">
                  <p:embed/>
                  <p:pic>
                    <p:nvPicPr>
                      <p:cNvPr id="51" name="对象 50">
                        <a:extLst>
                          <a:ext uri="{FF2B5EF4-FFF2-40B4-BE49-F238E27FC236}">
                            <a16:creationId xmlns:a16="http://schemas.microsoft.com/office/drawing/2014/main" id="{69E38F26-15A5-4B4F-8B94-C99E80278C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009792" y="2882851"/>
                        <a:ext cx="239821" cy="431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>
            <a:extLst>
              <a:ext uri="{FF2B5EF4-FFF2-40B4-BE49-F238E27FC236}">
                <a16:creationId xmlns:a16="http://schemas.microsoft.com/office/drawing/2014/main" id="{8A836425-D27D-4A42-A4E1-03A06DC7E2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0414533"/>
              </p:ext>
            </p:extLst>
          </p:nvPr>
        </p:nvGraphicFramePr>
        <p:xfrm>
          <a:off x="7731125" y="1912189"/>
          <a:ext cx="26352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2" name="Equation" r:id="rId21" imgW="139680" imgH="241200" progId="Equation.DSMT4">
                  <p:embed/>
                </p:oleObj>
              </mc:Choice>
              <mc:Fallback>
                <p:oleObj name="Equation" r:id="rId21" imgW="139680" imgH="241200" progId="Equation.DSMT4">
                  <p:embed/>
                  <p:pic>
                    <p:nvPicPr>
                      <p:cNvPr id="53" name="对象 52">
                        <a:extLst>
                          <a:ext uri="{FF2B5EF4-FFF2-40B4-BE49-F238E27FC236}">
                            <a16:creationId xmlns:a16="http://schemas.microsoft.com/office/drawing/2014/main" id="{8A836425-D27D-4A42-A4E1-03A06DC7E2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731125" y="1912189"/>
                        <a:ext cx="26352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文本框 56">
            <a:extLst>
              <a:ext uri="{FF2B5EF4-FFF2-40B4-BE49-F238E27FC236}">
                <a16:creationId xmlns:a16="http://schemas.microsoft.com/office/drawing/2014/main" id="{291979C7-7BF0-42F8-A0BE-B89C9D1E5FE7}"/>
              </a:ext>
            </a:extLst>
          </p:cNvPr>
          <p:cNvSpPr txBox="1"/>
          <p:nvPr/>
        </p:nvSpPr>
        <p:spPr>
          <a:xfrm>
            <a:off x="580491" y="462669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质心</a:t>
            </a:r>
          </a:p>
        </p:txBody>
      </p:sp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50FD683E-DF06-44D4-99BF-B99F597DD5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16338"/>
              </p:ext>
            </p:extLst>
          </p:nvPr>
        </p:nvGraphicFramePr>
        <p:xfrm>
          <a:off x="1376060" y="4346416"/>
          <a:ext cx="2121584" cy="1060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3" name="Equation" r:id="rId23" imgW="1320480" imgH="660240" progId="Equation.DSMT4">
                  <p:embed/>
                </p:oleObj>
              </mc:Choice>
              <mc:Fallback>
                <p:oleObj name="Equation" r:id="rId23" imgW="1320480" imgH="660240" progId="Equation.DSMT4">
                  <p:embed/>
                  <p:pic>
                    <p:nvPicPr>
                      <p:cNvPr id="58" name="对象 57">
                        <a:extLst>
                          <a:ext uri="{FF2B5EF4-FFF2-40B4-BE49-F238E27FC236}">
                            <a16:creationId xmlns:a16="http://schemas.microsoft.com/office/drawing/2014/main" id="{50FD683E-DF06-44D4-99BF-B99F597DD5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376060" y="4346416"/>
                        <a:ext cx="2121584" cy="1060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AC8D4943-EC64-4EA5-AC69-33D03BDCEE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79055"/>
              </p:ext>
            </p:extLst>
          </p:nvPr>
        </p:nvGraphicFramePr>
        <p:xfrm>
          <a:off x="737774" y="5326055"/>
          <a:ext cx="1118251" cy="502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4" name="Equation" r:id="rId25" imgW="622080" imgH="279360" progId="Equation.DSMT4">
                  <p:embed/>
                </p:oleObj>
              </mc:Choice>
              <mc:Fallback>
                <p:oleObj name="Equation" r:id="rId25" imgW="622080" imgH="279360" progId="Equation.DSMT4">
                  <p:embed/>
                  <p:pic>
                    <p:nvPicPr>
                      <p:cNvPr id="59" name="对象 58">
                        <a:extLst>
                          <a:ext uri="{FF2B5EF4-FFF2-40B4-BE49-F238E27FC236}">
                            <a16:creationId xmlns:a16="http://schemas.microsoft.com/office/drawing/2014/main" id="{AC8D4943-EC64-4EA5-AC69-33D03BDCEE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37774" y="5326055"/>
                        <a:ext cx="1118251" cy="502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文本框 60">
            <a:extLst>
              <a:ext uri="{FF2B5EF4-FFF2-40B4-BE49-F238E27FC236}">
                <a16:creationId xmlns:a16="http://schemas.microsoft.com/office/drawing/2014/main" id="{84097486-C759-4C64-8395-922C0258D4EF}"/>
              </a:ext>
            </a:extLst>
          </p:cNvPr>
          <p:cNvSpPr txBox="1"/>
          <p:nvPr/>
        </p:nvSpPr>
        <p:spPr>
          <a:xfrm>
            <a:off x="1901978" y="5458795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质心系下第</a:t>
            </a:r>
            <a:r>
              <a:rPr lang="en-US" altLang="zh-CN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个质点的位矢</a:t>
            </a: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8720AE13-013C-4045-BD72-60B5B48F25D2}"/>
              </a:ext>
            </a:extLst>
          </p:cNvPr>
          <p:cNvGrpSpPr/>
          <p:nvPr/>
        </p:nvGrpSpPr>
        <p:grpSpPr>
          <a:xfrm>
            <a:off x="6236154" y="3963728"/>
            <a:ext cx="1834307" cy="1602451"/>
            <a:chOff x="6272584" y="4092513"/>
            <a:chExt cx="1834307" cy="1602451"/>
          </a:xfrm>
        </p:grpSpPr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A7171035-2D09-4E30-8F1B-75C34F7D5930}"/>
                </a:ext>
              </a:extLst>
            </p:cNvPr>
            <p:cNvSpPr/>
            <p:nvPr/>
          </p:nvSpPr>
          <p:spPr>
            <a:xfrm>
              <a:off x="7315722" y="4805503"/>
              <a:ext cx="57777" cy="5349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6DC0D719-252B-4718-9D90-EB2649A3E5AF}"/>
                </a:ext>
              </a:extLst>
            </p:cNvPr>
            <p:cNvSpPr/>
            <p:nvPr/>
          </p:nvSpPr>
          <p:spPr>
            <a:xfrm>
              <a:off x="7921767" y="4425537"/>
              <a:ext cx="113198" cy="11036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D5F2A964-7FF1-4A9F-8D69-501473286A74}"/>
                </a:ext>
              </a:extLst>
            </p:cNvPr>
            <p:cNvSpPr/>
            <p:nvPr/>
          </p:nvSpPr>
          <p:spPr>
            <a:xfrm>
              <a:off x="7758547" y="4831458"/>
              <a:ext cx="113198" cy="11036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91D7E89D-2A46-4D92-90B2-478C8E79997F}"/>
                </a:ext>
              </a:extLst>
            </p:cNvPr>
            <p:cNvSpPr/>
            <p:nvPr/>
          </p:nvSpPr>
          <p:spPr>
            <a:xfrm>
              <a:off x="6899823" y="4953827"/>
              <a:ext cx="113198" cy="11036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46903A1-24E5-4B48-A8EC-F91E77DFC875}"/>
                </a:ext>
              </a:extLst>
            </p:cNvPr>
            <p:cNvSpPr/>
            <p:nvPr/>
          </p:nvSpPr>
          <p:spPr>
            <a:xfrm>
              <a:off x="6999612" y="4583388"/>
              <a:ext cx="113198" cy="11036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70F0D94C-1FB0-46E4-9874-F8829CBD20F8}"/>
                </a:ext>
              </a:extLst>
            </p:cNvPr>
            <p:cNvSpPr/>
            <p:nvPr/>
          </p:nvSpPr>
          <p:spPr>
            <a:xfrm>
              <a:off x="7229916" y="4315170"/>
              <a:ext cx="113198" cy="11036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BF893234-AC54-4124-8612-3E3B31E3FD97}"/>
                </a:ext>
              </a:extLst>
            </p:cNvPr>
            <p:cNvSpPr/>
            <p:nvPr/>
          </p:nvSpPr>
          <p:spPr>
            <a:xfrm>
              <a:off x="7576937" y="4535904"/>
              <a:ext cx="113198" cy="11036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FF5603B2-DD23-489C-921F-5624F0B406CF}"/>
                </a:ext>
              </a:extLst>
            </p:cNvPr>
            <p:cNvSpPr/>
            <p:nvPr/>
          </p:nvSpPr>
          <p:spPr>
            <a:xfrm>
              <a:off x="7276878" y="5022219"/>
              <a:ext cx="113198" cy="11036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A956170F-7C35-45E3-9224-F092EF7D2A4C}"/>
                </a:ext>
              </a:extLst>
            </p:cNvPr>
            <p:cNvSpPr/>
            <p:nvPr/>
          </p:nvSpPr>
          <p:spPr>
            <a:xfrm>
              <a:off x="6723834" y="4523675"/>
              <a:ext cx="113198" cy="11036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E46F7B62-6AA7-4672-83E3-EBB869EDB5A8}"/>
                </a:ext>
              </a:extLst>
            </p:cNvPr>
            <p:cNvCxnSpPr>
              <a:cxnSpLocks/>
            </p:cNvCxnSpPr>
            <p:nvPr/>
          </p:nvCxnSpPr>
          <p:spPr>
            <a:xfrm>
              <a:off x="6272584" y="5694964"/>
              <a:ext cx="183430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9A36A958-A9D2-4259-8945-7E9E44FA3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2584" y="4127718"/>
              <a:ext cx="0" cy="156724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B23AB251-F2C1-42D3-AD43-811F873DCE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2753" y="4831458"/>
              <a:ext cx="1050361" cy="8635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0E695578-A1E7-460D-A75B-6CE426389C9A}"/>
                </a:ext>
              </a:extLst>
            </p:cNvPr>
            <p:cNvCxnSpPr>
              <a:cxnSpLocks/>
              <a:stCxn id="103" idx="0"/>
              <a:endCxn id="71" idx="4"/>
            </p:cNvCxnSpPr>
            <p:nvPr/>
          </p:nvCxnSpPr>
          <p:spPr>
            <a:xfrm flipH="1" flipV="1">
              <a:off x="7286515" y="4425537"/>
              <a:ext cx="58096" cy="3799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C808EBAD-14E3-4884-8907-B779B28AEBB2}"/>
                </a:ext>
              </a:extLst>
            </p:cNvPr>
            <p:cNvCxnSpPr>
              <a:cxnSpLocks/>
              <a:endCxn id="71" idx="3"/>
            </p:cNvCxnSpPr>
            <p:nvPr/>
          </p:nvCxnSpPr>
          <p:spPr>
            <a:xfrm flipV="1">
              <a:off x="6283116" y="4409374"/>
              <a:ext cx="963377" cy="12855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106" name="对象 105">
              <a:extLst>
                <a:ext uri="{FF2B5EF4-FFF2-40B4-BE49-F238E27FC236}">
                  <a16:creationId xmlns:a16="http://schemas.microsoft.com/office/drawing/2014/main" id="{8892A638-EF80-43D7-AB53-D856484FDC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94027" y="5154501"/>
            <a:ext cx="263525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95" name="Equation" r:id="rId27" imgW="139680" imgH="228600" progId="Equation.DSMT4">
                    <p:embed/>
                  </p:oleObj>
                </mc:Choice>
                <mc:Fallback>
                  <p:oleObj name="Equation" r:id="rId27" imgW="139680" imgH="228600" progId="Equation.DSMT4">
                    <p:embed/>
                    <p:pic>
                      <p:nvPicPr>
                        <p:cNvPr id="106" name="对象 105">
                          <a:extLst>
                            <a:ext uri="{FF2B5EF4-FFF2-40B4-BE49-F238E27FC236}">
                              <a16:creationId xmlns:a16="http://schemas.microsoft.com/office/drawing/2014/main" id="{8892A638-EF80-43D7-AB53-D856484FDC6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6894027" y="5154501"/>
                          <a:ext cx="263525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8" name="对象 107">
              <a:extLst>
                <a:ext uri="{FF2B5EF4-FFF2-40B4-BE49-F238E27FC236}">
                  <a16:creationId xmlns:a16="http://schemas.microsoft.com/office/drawing/2014/main" id="{97833A90-F5BA-433A-90E2-1F85C302CDF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75413" y="4721225"/>
            <a:ext cx="239712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96" name="Equation" r:id="rId29" imgW="126720" imgH="228600" progId="Equation.DSMT4">
                    <p:embed/>
                  </p:oleObj>
                </mc:Choice>
                <mc:Fallback>
                  <p:oleObj name="Equation" r:id="rId29" imgW="126720" imgH="228600" progId="Equation.DSMT4">
                    <p:embed/>
                    <p:pic>
                      <p:nvPicPr>
                        <p:cNvPr id="108" name="对象 107">
                          <a:extLst>
                            <a:ext uri="{FF2B5EF4-FFF2-40B4-BE49-F238E27FC236}">
                              <a16:creationId xmlns:a16="http://schemas.microsoft.com/office/drawing/2014/main" id="{97833A90-F5BA-433A-90E2-1F85C302CDF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6475413" y="4721225"/>
                          <a:ext cx="239712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0" name="对象 109">
              <a:extLst>
                <a:ext uri="{FF2B5EF4-FFF2-40B4-BE49-F238E27FC236}">
                  <a16:creationId xmlns:a16="http://schemas.microsoft.com/office/drawing/2014/main" id="{2CA911BC-E8D8-4494-87AD-0CA1123CD20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35838" y="4394200"/>
            <a:ext cx="287337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97" name="Equation" r:id="rId31" imgW="152280" imgH="228600" progId="Equation.DSMT4">
                    <p:embed/>
                  </p:oleObj>
                </mc:Choice>
                <mc:Fallback>
                  <p:oleObj name="Equation" r:id="rId31" imgW="152280" imgH="228600" progId="Equation.DSMT4">
                    <p:embed/>
                    <p:pic>
                      <p:nvPicPr>
                        <p:cNvPr id="110" name="对象 109">
                          <a:extLst>
                            <a:ext uri="{FF2B5EF4-FFF2-40B4-BE49-F238E27FC236}">
                              <a16:creationId xmlns:a16="http://schemas.microsoft.com/office/drawing/2014/main" id="{2CA911BC-E8D8-4494-87AD-0CA1123CD2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7335838" y="4394200"/>
                          <a:ext cx="287337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" name="对象 111">
              <a:extLst>
                <a:ext uri="{FF2B5EF4-FFF2-40B4-BE49-F238E27FC236}">
                  <a16:creationId xmlns:a16="http://schemas.microsoft.com/office/drawing/2014/main" id="{FA79923F-C620-45C8-B403-59E3670E280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143437" y="4092513"/>
            <a:ext cx="151896" cy="2820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98" name="Equation" r:id="rId33" imgW="88560" imgH="164880" progId="Equation.DSMT4">
                    <p:embed/>
                  </p:oleObj>
                </mc:Choice>
                <mc:Fallback>
                  <p:oleObj name="Equation" r:id="rId33" imgW="88560" imgH="164880" progId="Equation.DSMT4">
                    <p:embed/>
                    <p:pic>
                      <p:nvPicPr>
                        <p:cNvPr id="112" name="对象 111">
                          <a:extLst>
                            <a:ext uri="{FF2B5EF4-FFF2-40B4-BE49-F238E27FC236}">
                              <a16:creationId xmlns:a16="http://schemas.microsoft.com/office/drawing/2014/main" id="{FA79923F-C620-45C8-B403-59E3670E280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143437" y="4092513"/>
                          <a:ext cx="151896" cy="28209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4" name="对象 113">
            <a:extLst>
              <a:ext uri="{FF2B5EF4-FFF2-40B4-BE49-F238E27FC236}">
                <a16:creationId xmlns:a16="http://schemas.microsoft.com/office/drawing/2014/main" id="{0BC9B300-B70B-4FE5-8B64-D6A400D83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817355"/>
              </p:ext>
            </p:extLst>
          </p:nvPr>
        </p:nvGraphicFramePr>
        <p:xfrm>
          <a:off x="721190" y="5910044"/>
          <a:ext cx="1432499" cy="750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9" name="Equation" r:id="rId34" imgW="711000" imgH="380880" progId="Equation.DSMT4">
                  <p:embed/>
                </p:oleObj>
              </mc:Choice>
              <mc:Fallback>
                <p:oleObj name="Equation" r:id="rId34" imgW="711000" imgH="380880" progId="Equation.DSMT4">
                  <p:embed/>
                  <p:pic>
                    <p:nvPicPr>
                      <p:cNvPr id="114" name="对象 113">
                        <a:extLst>
                          <a:ext uri="{FF2B5EF4-FFF2-40B4-BE49-F238E27FC236}">
                            <a16:creationId xmlns:a16="http://schemas.microsoft.com/office/drawing/2014/main" id="{0BC9B300-B70B-4FE5-8B64-D6A400D83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21190" y="5910044"/>
                        <a:ext cx="1432499" cy="750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对象 117">
            <a:extLst>
              <a:ext uri="{FF2B5EF4-FFF2-40B4-BE49-F238E27FC236}">
                <a16:creationId xmlns:a16="http://schemas.microsoft.com/office/drawing/2014/main" id="{4B14DE15-3AA6-4CAF-A1D8-D05AACE685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537901"/>
              </p:ext>
            </p:extLst>
          </p:nvPr>
        </p:nvGraphicFramePr>
        <p:xfrm>
          <a:off x="2964791" y="5918753"/>
          <a:ext cx="1432499" cy="750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0" name="Equation" r:id="rId36" imgW="711000" imgH="380880" progId="Equation.DSMT4">
                  <p:embed/>
                </p:oleObj>
              </mc:Choice>
              <mc:Fallback>
                <p:oleObj name="Equation" r:id="rId36" imgW="711000" imgH="380880" progId="Equation.DSMT4">
                  <p:embed/>
                  <p:pic>
                    <p:nvPicPr>
                      <p:cNvPr id="118" name="对象 117">
                        <a:extLst>
                          <a:ext uri="{FF2B5EF4-FFF2-40B4-BE49-F238E27FC236}">
                            <a16:creationId xmlns:a16="http://schemas.microsoft.com/office/drawing/2014/main" id="{4B14DE15-3AA6-4CAF-A1D8-D05AACE685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964791" y="5918753"/>
                        <a:ext cx="1432499" cy="750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" name="箭头: 右 121">
            <a:extLst>
              <a:ext uri="{FF2B5EF4-FFF2-40B4-BE49-F238E27FC236}">
                <a16:creationId xmlns:a16="http://schemas.microsoft.com/office/drawing/2014/main" id="{030E0B20-CE69-4A8D-8A84-CEB2C1002683}"/>
              </a:ext>
            </a:extLst>
          </p:cNvPr>
          <p:cNvSpPr/>
          <p:nvPr/>
        </p:nvSpPr>
        <p:spPr>
          <a:xfrm>
            <a:off x="2209990" y="6222704"/>
            <a:ext cx="592903" cy="1613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049F77-343A-44BD-BC6E-5551A6DEB635}"/>
              </a:ext>
            </a:extLst>
          </p:cNvPr>
          <p:cNvSpPr txBox="1"/>
          <p:nvPr/>
        </p:nvSpPr>
        <p:spPr>
          <a:xfrm>
            <a:off x="4700950" y="605498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质心系下所有质点的动量和为零</a:t>
            </a:r>
          </a:p>
        </p:txBody>
      </p: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C89E5981-D626-4499-8D9E-877F89FE885D}"/>
              </a:ext>
            </a:extLst>
          </p:cNvPr>
          <p:cNvGrpSpPr/>
          <p:nvPr/>
        </p:nvGrpSpPr>
        <p:grpSpPr>
          <a:xfrm>
            <a:off x="2701861" y="2581363"/>
            <a:ext cx="2654504" cy="1567246"/>
            <a:chOff x="2701861" y="2131579"/>
            <a:chExt cx="2654504" cy="1567246"/>
          </a:xfrm>
        </p:grpSpPr>
        <p:graphicFrame>
          <p:nvGraphicFramePr>
            <p:cNvPr id="43" name="对象 42">
              <a:extLst>
                <a:ext uri="{FF2B5EF4-FFF2-40B4-BE49-F238E27FC236}">
                  <a16:creationId xmlns:a16="http://schemas.microsoft.com/office/drawing/2014/main" id="{5818F082-D53B-4833-9A49-CAAE6897CD0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52411" y="2581489"/>
            <a:ext cx="2227017" cy="10797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401" name="Equation" r:id="rId38" imgW="1676160" imgH="812520" progId="Equation.DSMT4">
                    <p:embed/>
                  </p:oleObj>
                </mc:Choice>
                <mc:Fallback>
                  <p:oleObj name="Equation" r:id="rId38" imgW="1676160" imgH="812520" progId="Equation.DSMT4">
                    <p:embed/>
                    <p:pic>
                      <p:nvPicPr>
                        <p:cNvPr id="43" name="对象 42">
                          <a:extLst>
                            <a:ext uri="{FF2B5EF4-FFF2-40B4-BE49-F238E27FC236}">
                              <a16:creationId xmlns:a16="http://schemas.microsoft.com/office/drawing/2014/main" id="{5818F082-D53B-4833-9A49-CAAE6897CD0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2852411" y="2581489"/>
                          <a:ext cx="2227017" cy="10797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21CE7D91-FAE5-43DD-9C89-7BE435C3C885}"/>
                </a:ext>
              </a:extLst>
            </p:cNvPr>
            <p:cNvSpPr txBox="1"/>
            <p:nvPr/>
          </p:nvSpPr>
          <p:spPr>
            <a:xfrm>
              <a:off x="2701861" y="2194937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关于内力矩为零的证明</a:t>
              </a:r>
            </a:p>
          </p:txBody>
        </p:sp>
        <p:sp>
          <p:nvSpPr>
            <p:cNvPr id="125" name="矩形: 圆角 124">
              <a:extLst>
                <a:ext uri="{FF2B5EF4-FFF2-40B4-BE49-F238E27FC236}">
                  <a16:creationId xmlns:a16="http://schemas.microsoft.com/office/drawing/2014/main" id="{0EE3725A-3202-496E-A214-A54ED34A32CD}"/>
                </a:ext>
              </a:extLst>
            </p:cNvPr>
            <p:cNvSpPr/>
            <p:nvPr/>
          </p:nvSpPr>
          <p:spPr>
            <a:xfrm>
              <a:off x="2701861" y="2131579"/>
              <a:ext cx="2654504" cy="1567246"/>
            </a:xfrm>
            <a:prstGeom prst="roundRect">
              <a:avLst/>
            </a:prstGeom>
            <a:noFill/>
            <a:ln w="349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6AB21D69-F862-4848-9943-50F56E23B531}"/>
              </a:ext>
            </a:extLst>
          </p:cNvPr>
          <p:cNvSpPr/>
          <p:nvPr/>
        </p:nvSpPr>
        <p:spPr>
          <a:xfrm>
            <a:off x="0" y="2540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质点组力学概述</a:t>
            </a:r>
            <a:endParaRPr lang="en-US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6EE5BEE-39B3-4112-A0BB-325618D82372}"/>
              </a:ext>
            </a:extLst>
          </p:cNvPr>
          <p:cNvSpPr/>
          <p:nvPr/>
        </p:nvSpPr>
        <p:spPr>
          <a:xfrm>
            <a:off x="0" y="868052"/>
            <a:ext cx="6644457" cy="171581"/>
          </a:xfrm>
          <a:prstGeom prst="rect">
            <a:avLst/>
          </a:prstGeom>
          <a:solidFill>
            <a:srgbClr val="408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80B2F1CD-A8FA-49F8-A80A-D0CF227B6315}"/>
              </a:ext>
            </a:extLst>
          </p:cNvPr>
          <p:cNvSpPr/>
          <p:nvPr/>
        </p:nvSpPr>
        <p:spPr>
          <a:xfrm>
            <a:off x="6732240" y="858407"/>
            <a:ext cx="2411760" cy="181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0" name="图片 4">
            <a:extLst>
              <a:ext uri="{FF2B5EF4-FFF2-40B4-BE49-F238E27FC236}">
                <a16:creationId xmlns:a16="http://schemas.microsoft.com/office/drawing/2014/main" id="{6F0DC306-5355-469C-B1CA-74BFA945C0AB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016" y="13655"/>
            <a:ext cx="903700" cy="80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标题 1">
            <a:extLst>
              <a:ext uri="{FF2B5EF4-FFF2-40B4-BE49-F238E27FC236}">
                <a16:creationId xmlns:a16="http://schemas.microsoft.com/office/drawing/2014/main" id="{70F5D819-0773-4C96-B7C2-2A1F14F806EE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9144000" cy="93168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质点组力学概述</a:t>
            </a:r>
          </a:p>
        </p:txBody>
      </p:sp>
    </p:spTree>
    <p:extLst>
      <p:ext uri="{BB962C8B-B14F-4D97-AF65-F5344CB8AC3E}">
        <p14:creationId xmlns:p14="http://schemas.microsoft.com/office/powerpoint/2010/main" val="393220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16" grpId="0" animBg="1"/>
      <p:bldP spid="12" grpId="0"/>
      <p:bldP spid="21" grpId="0" animBg="1"/>
      <p:bldP spid="23" grpId="0" animBg="1"/>
      <p:bldP spid="40" grpId="0" animBg="1"/>
      <p:bldP spid="57" grpId="0"/>
      <p:bldP spid="61" grpId="0"/>
      <p:bldP spid="122" grpId="0" animBg="1"/>
      <p:bldP spid="12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3"/>
          </a:solidFill>
          <a:prstDash val="dash"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2">
            <a:lumMod val="60000"/>
            <a:lumOff val="40000"/>
          </a:schemeClr>
        </a:solidFill>
      </a:spPr>
      <a:bodyPr wrap="square">
        <a:noAutofit/>
      </a:bodyPr>
      <a:lstStyle>
        <a:defPPr algn="just">
          <a:lnSpc>
            <a:spcPct val="110000"/>
          </a:lnSpc>
          <a:spcBef>
            <a:spcPts val="0"/>
          </a:spcBef>
          <a:spcAft>
            <a:spcPts val="600"/>
          </a:spcAft>
          <a:buClr>
            <a:schemeClr val="tx1"/>
          </a:buClr>
          <a:defRPr sz="2000" b="1" dirty="0">
            <a:solidFill>
              <a:schemeClr val="bg1"/>
            </a:solidFill>
            <a:latin typeface="Times New Roman" pitchFamily="18" charset="0"/>
            <a:ea typeface="微软雅黑" panose="020B0503020204020204" pitchFamily="34" charset="-122"/>
            <a:cs typeface="Times New Roman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90119 Overview of  CSNS.pptx" id="{FEF3AEF9-28F2-4F9E-AAD4-0281AA7A60EC}" vid="{3C146EE5-B3EE-4D7C-8014-B7E98343E9C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64406</TotalTime>
  <Words>2237</Words>
  <Application>Microsoft Office PowerPoint</Application>
  <PresentationFormat>全屏显示(4:3)</PresentationFormat>
  <Paragraphs>510</Paragraphs>
  <Slides>44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9" baseType="lpstr">
      <vt:lpstr>黑体</vt:lpstr>
      <vt:lpstr>楷体</vt:lpstr>
      <vt:lpstr>宋体</vt:lpstr>
      <vt:lpstr>微软雅黑</vt:lpstr>
      <vt:lpstr>Arial</vt:lpstr>
      <vt:lpstr>Calibri</vt:lpstr>
      <vt:lpstr>Cambria Math</vt:lpstr>
      <vt:lpstr>Impact</vt:lpstr>
      <vt:lpstr>Symbol</vt:lpstr>
      <vt:lpstr>Tahoma</vt:lpstr>
      <vt:lpstr>Times New Roman</vt:lpstr>
      <vt:lpstr>Wingdings</vt:lpstr>
      <vt:lpstr>Office 主题</vt:lpstr>
      <vt:lpstr>Equation</vt:lpstr>
      <vt:lpstr>BMP 图像</vt:lpstr>
      <vt:lpstr>力学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  </vt:lpstr>
      <vt:lpstr> </vt:lpstr>
      <vt:lpstr>PowerPoint 演示文稿</vt:lpstr>
    </vt:vector>
  </TitlesOfParts>
  <Company>MC SYSTEM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MC SYSTEM</dc:creator>
  <cp:lastModifiedBy>Zhang Xiaoyue</cp:lastModifiedBy>
  <cp:revision>2914</cp:revision>
  <dcterms:created xsi:type="dcterms:W3CDTF">2011-02-21T08:42:51Z</dcterms:created>
  <dcterms:modified xsi:type="dcterms:W3CDTF">2022-10-29T00:39:34Z</dcterms:modified>
</cp:coreProperties>
</file>